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6"/>
  </p:sldMasterIdLst>
  <p:notesMasterIdLst>
    <p:notesMasterId r:id="rId21"/>
  </p:notesMasterIdLst>
  <p:handoutMasterIdLst>
    <p:handoutMasterId r:id="rId22"/>
  </p:handoutMasterIdLst>
  <p:sldIdLst>
    <p:sldId id="283" r:id="rId7"/>
    <p:sldId id="287" r:id="rId8"/>
    <p:sldId id="304" r:id="rId9"/>
    <p:sldId id="308" r:id="rId10"/>
    <p:sldId id="305" r:id="rId11"/>
    <p:sldId id="309" r:id="rId12"/>
    <p:sldId id="314" r:id="rId13"/>
    <p:sldId id="315" r:id="rId14"/>
    <p:sldId id="306" r:id="rId15"/>
    <p:sldId id="310" r:id="rId16"/>
    <p:sldId id="311" r:id="rId17"/>
    <p:sldId id="307" r:id="rId18"/>
    <p:sldId id="316" r:id="rId19"/>
    <p:sldId id="284" r:id="rId20"/>
  </p:sldIdLst>
  <p:sldSz cx="12192000" cy="6858000"/>
  <p:notesSz cx="6735763" cy="9866313"/>
  <p:defaultTextStyle>
    <a:defPPr>
      <a:defRPr lang="en-US"/>
    </a:defPPr>
    <a:lvl1pPr marL="0" algn="l" defTabSz="914347" rtl="0" eaLnBrk="1" latinLnBrk="0" hangingPunct="1">
      <a:defRPr sz="1800" kern="1200">
        <a:solidFill>
          <a:schemeClr val="tx1"/>
        </a:solidFill>
        <a:latin typeface="+mn-lt"/>
        <a:ea typeface="+mn-ea"/>
        <a:cs typeface="+mn-cs"/>
      </a:defRPr>
    </a:lvl1pPr>
    <a:lvl2pPr marL="457173" algn="l" defTabSz="914347" rtl="0" eaLnBrk="1" latinLnBrk="0" hangingPunct="1">
      <a:defRPr sz="1800" kern="1200">
        <a:solidFill>
          <a:schemeClr val="tx1"/>
        </a:solidFill>
        <a:latin typeface="+mn-lt"/>
        <a:ea typeface="+mn-ea"/>
        <a:cs typeface="+mn-cs"/>
      </a:defRPr>
    </a:lvl2pPr>
    <a:lvl3pPr marL="914347" algn="l" defTabSz="914347" rtl="0" eaLnBrk="1" latinLnBrk="0" hangingPunct="1">
      <a:defRPr sz="1800" kern="1200">
        <a:solidFill>
          <a:schemeClr val="tx1"/>
        </a:solidFill>
        <a:latin typeface="+mn-lt"/>
        <a:ea typeface="+mn-ea"/>
        <a:cs typeface="+mn-cs"/>
      </a:defRPr>
    </a:lvl3pPr>
    <a:lvl4pPr marL="1371520" algn="l" defTabSz="914347" rtl="0" eaLnBrk="1" latinLnBrk="0" hangingPunct="1">
      <a:defRPr sz="1800" kern="1200">
        <a:solidFill>
          <a:schemeClr val="tx1"/>
        </a:solidFill>
        <a:latin typeface="+mn-lt"/>
        <a:ea typeface="+mn-ea"/>
        <a:cs typeface="+mn-cs"/>
      </a:defRPr>
    </a:lvl4pPr>
    <a:lvl5pPr marL="1828694" algn="l" defTabSz="914347" rtl="0" eaLnBrk="1" latinLnBrk="0" hangingPunct="1">
      <a:defRPr sz="1800" kern="1200">
        <a:solidFill>
          <a:schemeClr val="tx1"/>
        </a:solidFill>
        <a:latin typeface="+mn-lt"/>
        <a:ea typeface="+mn-ea"/>
        <a:cs typeface="+mn-cs"/>
      </a:defRPr>
    </a:lvl5pPr>
    <a:lvl6pPr marL="2285866" algn="l" defTabSz="914347" rtl="0" eaLnBrk="1" latinLnBrk="0" hangingPunct="1">
      <a:defRPr sz="1800" kern="1200">
        <a:solidFill>
          <a:schemeClr val="tx1"/>
        </a:solidFill>
        <a:latin typeface="+mn-lt"/>
        <a:ea typeface="+mn-ea"/>
        <a:cs typeface="+mn-cs"/>
      </a:defRPr>
    </a:lvl6pPr>
    <a:lvl7pPr marL="2743041" algn="l" defTabSz="914347" rtl="0" eaLnBrk="1" latinLnBrk="0" hangingPunct="1">
      <a:defRPr sz="1800" kern="1200">
        <a:solidFill>
          <a:schemeClr val="tx1"/>
        </a:solidFill>
        <a:latin typeface="+mn-lt"/>
        <a:ea typeface="+mn-ea"/>
        <a:cs typeface="+mn-cs"/>
      </a:defRPr>
    </a:lvl7pPr>
    <a:lvl8pPr marL="3200214" algn="l" defTabSz="914347" rtl="0" eaLnBrk="1" latinLnBrk="0" hangingPunct="1">
      <a:defRPr sz="1800" kern="1200">
        <a:solidFill>
          <a:schemeClr val="tx1"/>
        </a:solidFill>
        <a:latin typeface="+mn-lt"/>
        <a:ea typeface="+mn-ea"/>
        <a:cs typeface="+mn-cs"/>
      </a:defRPr>
    </a:lvl8pPr>
    <a:lvl9pPr marL="3657388" algn="l" defTabSz="9143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han Perera" initials="I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CCCC"/>
    <a:srgbClr val="BA0C2F"/>
    <a:srgbClr val="CF556D"/>
    <a:srgbClr val="EAB6C1"/>
    <a:srgbClr val="DD8697"/>
    <a:srgbClr val="E57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408" autoAdjust="0"/>
  </p:normalViewPr>
  <p:slideViewPr>
    <p:cSldViewPr snapToGrid="0">
      <p:cViewPr varScale="1">
        <p:scale>
          <a:sx n="63" d="100"/>
          <a:sy n="63" d="100"/>
        </p:scale>
        <p:origin x="732" y="6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9" d="100"/>
          <a:sy n="79" d="100"/>
        </p:scale>
        <p:origin x="32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4" Type="http://schemas.openxmlformats.org/officeDocument/2006/relationships/presProps" Target="presProps.xml"/><Relationship Id="rId6" Type="http://schemas.openxmlformats.org/officeDocument/2006/relationships/slideMaster" Target="slideMasters/slideMaster1.xml"/><Relationship Id="rId11" Type="http://schemas.openxmlformats.org/officeDocument/2006/relationships/slide" Target="slides/slide5.xml"/><Relationship Id="rId23" Type="http://schemas.openxmlformats.org/officeDocument/2006/relationships/commentAuthors" Target="commentAuthors.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D78AA793-27F0-4ECA-8FAF-8B8A1A156B4F}" type="datetimeFigureOut">
              <a:rPr lang="en-GB" smtClean="0"/>
              <a:t>22/11/2023</a:t>
            </a:fld>
            <a:endParaRPr lang="en-GB"/>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245C277-4ADB-4C7C-8990-35125A0EE840}" type="slidenum">
              <a:rPr lang="en-GB" smtClean="0"/>
              <a:t>‹#›</a:t>
            </a:fld>
            <a:endParaRPr lang="en-GB"/>
          </a:p>
        </p:txBody>
      </p:sp>
    </p:spTree>
    <p:extLst>
      <p:ext uri="{BB962C8B-B14F-4D97-AF65-F5344CB8AC3E}">
        <p14:creationId xmlns:p14="http://schemas.microsoft.com/office/powerpoint/2010/main" val="27492239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BD577372-BA3D-4C52-AFCB-C1A3AFD3C4EE}" type="datetimeFigureOut">
              <a:rPr lang="en-GB" smtClean="0"/>
              <a:t>22/11/2023</a:t>
            </a:fld>
            <a:endParaRPr lang="en-GB"/>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8" name="Slide Number Placeholder 7"/>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D254643-803E-49B3-A714-422A2CA7C64B}" type="slidenum">
              <a:rPr lang="en-AU" smtClean="0"/>
              <a:t>‹#›</a:t>
            </a:fld>
            <a:endParaRPr lang="en-AU"/>
          </a:p>
        </p:txBody>
      </p:sp>
      <p:sp>
        <p:nvSpPr>
          <p:cNvPr id="9" name="Notes Placeholder 8"/>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6518130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 Option 1">
    <p:bg>
      <p:bgPr>
        <a:solidFill>
          <a:schemeClr val="accent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2400" y="5544766"/>
            <a:ext cx="7776000" cy="525294"/>
          </a:xfrm>
        </p:spPr>
        <p:txBody>
          <a:bodyPr/>
          <a:lstStyle>
            <a:lvl1pPr marL="0" indent="0" algn="l">
              <a:buNone/>
              <a:defRPr sz="2000">
                <a:solidFill>
                  <a:schemeClr val="bg1"/>
                </a:solidFill>
              </a:defRPr>
            </a:lvl1pPr>
            <a:lvl2pPr marL="457254" indent="0" algn="ctr">
              <a:buNone/>
              <a:defRPr sz="2000"/>
            </a:lvl2pPr>
            <a:lvl3pPr marL="914509" indent="0" algn="ctr">
              <a:buNone/>
              <a:defRPr sz="1802"/>
            </a:lvl3pPr>
            <a:lvl4pPr marL="1371764" indent="0" algn="ctr">
              <a:buNone/>
              <a:defRPr sz="1600"/>
            </a:lvl4pPr>
            <a:lvl5pPr marL="1829018" indent="0" algn="ctr">
              <a:buNone/>
              <a:defRPr sz="1600"/>
            </a:lvl5pPr>
            <a:lvl6pPr marL="2286273" indent="0" algn="ctr">
              <a:buNone/>
              <a:defRPr sz="1600"/>
            </a:lvl6pPr>
            <a:lvl7pPr marL="2743528" indent="0" algn="ctr">
              <a:buNone/>
              <a:defRPr sz="1600"/>
            </a:lvl7pPr>
            <a:lvl8pPr marL="3200781" indent="0" algn="ctr">
              <a:buNone/>
              <a:defRPr sz="1600"/>
            </a:lvl8pPr>
            <a:lvl9pPr marL="3658037" indent="0" algn="ctr">
              <a:buNone/>
              <a:defRPr sz="1600"/>
            </a:lvl9pPr>
          </a:lstStyle>
          <a:p>
            <a:r>
              <a:rPr lang="en-US"/>
              <a:t>Click to edit Master subtitle style</a:t>
            </a:r>
            <a:endParaRPr lang="en-GB" dirty="0"/>
          </a:p>
        </p:txBody>
      </p:sp>
      <p:sp>
        <p:nvSpPr>
          <p:cNvPr id="2" name="Title 1"/>
          <p:cNvSpPr>
            <a:spLocks noGrp="1"/>
          </p:cNvSpPr>
          <p:nvPr>
            <p:ph type="ctrTitle" hasCustomPrompt="1"/>
          </p:nvPr>
        </p:nvSpPr>
        <p:spPr>
          <a:xfrm>
            <a:off x="662400" y="3044781"/>
            <a:ext cx="7776000" cy="2431913"/>
          </a:xfrm>
        </p:spPr>
        <p:txBody>
          <a:bodyPr anchor="b" anchorCtr="0"/>
          <a:lstStyle>
            <a:lvl1pPr algn="l">
              <a:defRPr sz="4800">
                <a:solidFill>
                  <a:schemeClr val="bg1"/>
                </a:solidFill>
              </a:defRPr>
            </a:lvl1pPr>
          </a:lstStyle>
          <a:p>
            <a:r>
              <a:rPr lang="en-US" dirty="0"/>
              <a:t>Presentation Title</a:t>
            </a:r>
            <a:endParaRPr lang="en-GB" dirty="0"/>
          </a:p>
        </p:txBody>
      </p:sp>
      <p:sp>
        <p:nvSpPr>
          <p:cNvPr id="6" name="Footer Placeholder 4"/>
          <p:cNvSpPr txBox="1">
            <a:spLocks/>
          </p:cNvSpPr>
          <p:nvPr userDrawn="1"/>
        </p:nvSpPr>
        <p:spPr>
          <a:xfrm>
            <a:off x="662401" y="6492885"/>
            <a:ext cx="5064369" cy="365125"/>
          </a:xfrm>
          <a:prstGeom prst="rect">
            <a:avLst/>
          </a:prstGeom>
        </p:spPr>
        <p:txBody>
          <a:bodyPr vert="horz" lIns="0" tIns="0" rIns="0" bIns="0" rtlCol="0" anchor="t" anchorCtr="0">
            <a:noAutofit/>
          </a:bodyPr>
          <a:lstStyle>
            <a:defPPr>
              <a:defRPr lang="en-US"/>
            </a:defPPr>
            <a:lvl1pPr marL="0" algn="l" defTabSz="914400" rtl="0" eaLnBrk="1" latinLnBrk="0" hangingPunct="1">
              <a:defRPr sz="8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AU" sz="1000" dirty="0"/>
              <a:t>© This material is the copyright of Palladium</a:t>
            </a:r>
            <a:endParaRPr lang="en-GB" sz="1000" dirty="0"/>
          </a:p>
        </p:txBody>
      </p:sp>
      <p:sp>
        <p:nvSpPr>
          <p:cNvPr id="7" name="Picture Placeholder 6"/>
          <p:cNvSpPr>
            <a:spLocks noGrp="1"/>
          </p:cNvSpPr>
          <p:nvPr>
            <p:ph type="pic" sz="quarter" idx="10" hasCustomPrompt="1"/>
          </p:nvPr>
        </p:nvSpPr>
        <p:spPr>
          <a:xfrm>
            <a:off x="9984154" y="338138"/>
            <a:ext cx="1873740" cy="577850"/>
          </a:xfrm>
        </p:spPr>
        <p:txBody>
          <a:bodyPr anchor="ctr"/>
          <a:lstStyle>
            <a:lvl1pPr marL="0" indent="0" algn="ctr">
              <a:spcAft>
                <a:spcPts val="0"/>
              </a:spcAft>
              <a:buNone/>
              <a:defRPr sz="1200">
                <a:solidFill>
                  <a:schemeClr val="bg1"/>
                </a:solidFill>
              </a:defRPr>
            </a:lvl1pPr>
          </a:lstStyle>
          <a:p>
            <a:r>
              <a:rPr lang="en-AU" dirty="0"/>
              <a:t>Partner logo (if any)</a:t>
            </a:r>
          </a:p>
        </p:txBody>
      </p:sp>
      <p:sp>
        <p:nvSpPr>
          <p:cNvPr id="8" name="Picture Placeholder 6"/>
          <p:cNvSpPr>
            <a:spLocks noGrp="1"/>
          </p:cNvSpPr>
          <p:nvPr>
            <p:ph type="pic" sz="quarter" idx="11" hasCustomPrompt="1"/>
          </p:nvPr>
        </p:nvSpPr>
        <p:spPr>
          <a:xfrm>
            <a:off x="9984159" y="984314"/>
            <a:ext cx="1873739" cy="577850"/>
          </a:xfrm>
        </p:spPr>
        <p:txBody>
          <a:bodyPr anchor="ctr"/>
          <a:lstStyle>
            <a:lvl1pPr marL="0" indent="0" algn="ctr">
              <a:spcAft>
                <a:spcPts val="0"/>
              </a:spcAft>
              <a:buNone/>
              <a:defRPr sz="1200">
                <a:solidFill>
                  <a:schemeClr val="bg1"/>
                </a:solidFill>
              </a:defRPr>
            </a:lvl1pPr>
          </a:lstStyle>
          <a:p>
            <a:r>
              <a:rPr lang="en-AU" dirty="0"/>
              <a:t>Partner logo (if any)</a:t>
            </a:r>
          </a:p>
        </p:txBody>
      </p:sp>
      <p:pic>
        <p:nvPicPr>
          <p:cNvPr id="9" name="Picture 8"/>
          <p:cNvPicPr>
            <a:picLocks noChangeAspect="1"/>
          </p:cNvPicPr>
          <p:nvPr userDrawn="1"/>
        </p:nvPicPr>
        <p:blipFill>
          <a:blip r:embed="rId2"/>
          <a:stretch>
            <a:fillRect/>
          </a:stretch>
        </p:blipFill>
        <p:spPr>
          <a:xfrm>
            <a:off x="338399" y="338425"/>
            <a:ext cx="1440000" cy="576931"/>
          </a:xfrm>
          <a:prstGeom prst="rect">
            <a:avLst/>
          </a:prstGeom>
        </p:spPr>
      </p:pic>
    </p:spTree>
    <p:extLst>
      <p:ext uri="{BB962C8B-B14F-4D97-AF65-F5344CB8AC3E}">
        <p14:creationId xmlns:p14="http://schemas.microsoft.com/office/powerpoint/2010/main" val="3562308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Blank Slide">
    <p:spTree>
      <p:nvGrpSpPr>
        <p:cNvPr id="1" name=""/>
        <p:cNvGrpSpPr/>
        <p:nvPr/>
      </p:nvGrpSpPr>
      <p:grpSpPr>
        <a:xfrm>
          <a:off x="0" y="0"/>
          <a:ext cx="0" cy="0"/>
          <a:chOff x="0" y="0"/>
          <a:chExt cx="0" cy="0"/>
        </a:xfrm>
      </p:grpSpPr>
      <p:sp>
        <p:nvSpPr>
          <p:cNvPr id="2" name="Title 1"/>
          <p:cNvSpPr>
            <a:spLocks noGrp="1"/>
          </p:cNvSpPr>
          <p:nvPr>
            <p:ph type="title"/>
          </p:nvPr>
        </p:nvSpPr>
        <p:spPr>
          <a:xfrm>
            <a:off x="334800" y="334804"/>
            <a:ext cx="10031713" cy="315439"/>
          </a:xfrm>
        </p:spPr>
        <p:txBody>
          <a:bodyPr/>
          <a:lstStyle>
            <a:lvl1pPr>
              <a:defRPr>
                <a:solidFill>
                  <a:schemeClr val="accent1"/>
                </a:solidFill>
              </a:defRPr>
            </a:lvl1pPr>
          </a:lstStyle>
          <a:p>
            <a:r>
              <a:rPr lang="en-US"/>
              <a:t>Click to edit Master title style</a:t>
            </a:r>
            <a:endParaRPr lang="en-GB" dirty="0"/>
          </a:p>
        </p:txBody>
      </p:sp>
      <p:sp>
        <p:nvSpPr>
          <p:cNvPr id="8"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9" name="Text Placeholder 3"/>
          <p:cNvSpPr>
            <a:spLocks noGrp="1"/>
          </p:cNvSpPr>
          <p:nvPr>
            <p:ph type="body" sz="quarter" idx="10" hasCustomPrompt="1"/>
          </p:nvPr>
        </p:nvSpPr>
        <p:spPr>
          <a:xfrm>
            <a:off x="334802" y="681550"/>
            <a:ext cx="10031712"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3133489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7" name="Table Placeholder 6"/>
          <p:cNvSpPr>
            <a:spLocks noGrp="1"/>
          </p:cNvSpPr>
          <p:nvPr>
            <p:ph type="tbl" sz="quarter" idx="14"/>
          </p:nvPr>
        </p:nvSpPr>
        <p:spPr>
          <a:xfrm>
            <a:off x="334115" y="1344612"/>
            <a:ext cx="11523785" cy="5101011"/>
          </a:xfrm>
        </p:spPr>
        <p:txBody>
          <a:bodyPr anchor="t"/>
          <a:lstStyle>
            <a:lvl1pPr marL="0" indent="0" algn="l">
              <a:buNone/>
              <a:defRPr/>
            </a:lvl1pPr>
          </a:lstStyle>
          <a:p>
            <a:r>
              <a:rPr lang="en-US"/>
              <a:t>Click icon to add table</a:t>
            </a:r>
            <a:endParaRPr lang="en-AU" dirty="0"/>
          </a:p>
        </p:txBody>
      </p:sp>
      <p:sp>
        <p:nvSpPr>
          <p:cNvPr id="10"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11" name="Text Placeholder 3"/>
          <p:cNvSpPr>
            <a:spLocks noGrp="1"/>
          </p:cNvSpPr>
          <p:nvPr>
            <p:ph type="body" sz="quarter" idx="10" hasCustomPrompt="1"/>
          </p:nvPr>
        </p:nvSpPr>
        <p:spPr>
          <a:xfrm>
            <a:off x="334801" y="681550"/>
            <a:ext cx="11521785"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2776631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6" name="Text Placeholder 15"/>
          <p:cNvSpPr>
            <a:spLocks noGrp="1"/>
          </p:cNvSpPr>
          <p:nvPr>
            <p:ph type="body" sz="quarter" idx="19"/>
          </p:nvPr>
        </p:nvSpPr>
        <p:spPr>
          <a:xfrm>
            <a:off x="485474" y="2420471"/>
            <a:ext cx="2438400" cy="4043082"/>
          </a:xfrm>
        </p:spPr>
        <p:txBody>
          <a:bodyPr/>
          <a:lstStyle>
            <a:lvl1pPr marL="179392" indent="-179392">
              <a:spcAft>
                <a:spcPts val="600"/>
              </a:spcAft>
              <a:defRPr sz="1000"/>
            </a:lvl1pPr>
            <a:lvl2pPr marL="358782" indent="-179392">
              <a:spcAft>
                <a:spcPts val="600"/>
              </a:spcAft>
              <a:defRPr sz="1000"/>
            </a:lvl2pPr>
            <a:lvl3pPr marL="538173" indent="-163517">
              <a:spcAft>
                <a:spcPts val="600"/>
              </a:spcAft>
              <a:defRPr sz="900"/>
            </a:lvl3pPr>
            <a:lvl4pPr marL="717564" indent="-163517">
              <a:spcAft>
                <a:spcPts val="600"/>
              </a:spcAft>
              <a:defRPr sz="900"/>
            </a:lvl4pPr>
            <a:lvl5pPr marL="896955" indent="-179392">
              <a:spcAft>
                <a:spcPts val="600"/>
              </a:spcAft>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3" name="Text Placeholder 15"/>
          <p:cNvSpPr>
            <a:spLocks noGrp="1"/>
          </p:cNvSpPr>
          <p:nvPr>
            <p:ph type="body" sz="quarter" idx="20"/>
          </p:nvPr>
        </p:nvSpPr>
        <p:spPr>
          <a:xfrm>
            <a:off x="3210745" y="2420471"/>
            <a:ext cx="2438400" cy="4043082"/>
          </a:xfrm>
        </p:spPr>
        <p:txBody>
          <a:bodyPr/>
          <a:lstStyle>
            <a:lvl1pPr marL="179392" indent="-179392">
              <a:spcAft>
                <a:spcPts val="600"/>
              </a:spcAft>
              <a:defRPr sz="1000"/>
            </a:lvl1pPr>
            <a:lvl2pPr marL="358782" indent="-179392">
              <a:spcAft>
                <a:spcPts val="600"/>
              </a:spcAft>
              <a:defRPr sz="1000"/>
            </a:lvl2pPr>
            <a:lvl3pPr marL="538173" indent="-163517">
              <a:spcAft>
                <a:spcPts val="600"/>
              </a:spcAft>
              <a:defRPr sz="900"/>
            </a:lvl3pPr>
            <a:lvl4pPr marL="717564" indent="-163517">
              <a:spcAft>
                <a:spcPts val="600"/>
              </a:spcAft>
              <a:defRPr sz="900"/>
            </a:lvl4pPr>
            <a:lvl5pPr marL="896955" indent="-179392">
              <a:spcAft>
                <a:spcPts val="600"/>
              </a:spcAft>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4" name="Text Placeholder 15"/>
          <p:cNvSpPr>
            <a:spLocks noGrp="1"/>
          </p:cNvSpPr>
          <p:nvPr>
            <p:ph type="body" sz="quarter" idx="21"/>
          </p:nvPr>
        </p:nvSpPr>
        <p:spPr>
          <a:xfrm>
            <a:off x="5936015" y="2420471"/>
            <a:ext cx="2438400" cy="4043082"/>
          </a:xfrm>
        </p:spPr>
        <p:txBody>
          <a:bodyPr/>
          <a:lstStyle>
            <a:lvl1pPr marL="179392" indent="-179392">
              <a:spcAft>
                <a:spcPts val="600"/>
              </a:spcAft>
              <a:defRPr sz="1000"/>
            </a:lvl1pPr>
            <a:lvl2pPr marL="358782" indent="-179392">
              <a:spcAft>
                <a:spcPts val="600"/>
              </a:spcAft>
              <a:defRPr sz="1000"/>
            </a:lvl2pPr>
            <a:lvl3pPr marL="538173" indent="-163517">
              <a:spcAft>
                <a:spcPts val="600"/>
              </a:spcAft>
              <a:defRPr sz="900"/>
            </a:lvl3pPr>
            <a:lvl4pPr marL="717564" indent="-163517">
              <a:spcAft>
                <a:spcPts val="600"/>
              </a:spcAft>
              <a:defRPr sz="900"/>
            </a:lvl4pPr>
            <a:lvl5pPr marL="896955" indent="-179392">
              <a:spcAft>
                <a:spcPts val="600"/>
              </a:spcAft>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5" name="Text Placeholder 15"/>
          <p:cNvSpPr>
            <a:spLocks noGrp="1"/>
          </p:cNvSpPr>
          <p:nvPr>
            <p:ph type="body" sz="quarter" idx="22"/>
          </p:nvPr>
        </p:nvSpPr>
        <p:spPr>
          <a:xfrm>
            <a:off x="8661285" y="2420471"/>
            <a:ext cx="2438400" cy="4043082"/>
          </a:xfrm>
        </p:spPr>
        <p:txBody>
          <a:bodyPr/>
          <a:lstStyle>
            <a:lvl1pPr marL="179392" indent="-179392">
              <a:spcAft>
                <a:spcPts val="600"/>
              </a:spcAft>
              <a:defRPr sz="1000"/>
            </a:lvl1pPr>
            <a:lvl2pPr marL="358782" indent="-179392">
              <a:spcAft>
                <a:spcPts val="600"/>
              </a:spcAft>
              <a:defRPr sz="1000"/>
            </a:lvl2pPr>
            <a:lvl3pPr marL="538173" indent="-163517">
              <a:spcAft>
                <a:spcPts val="600"/>
              </a:spcAft>
              <a:defRPr sz="900"/>
            </a:lvl3pPr>
            <a:lvl4pPr marL="717564" indent="-163517">
              <a:spcAft>
                <a:spcPts val="600"/>
              </a:spcAft>
              <a:defRPr sz="900"/>
            </a:lvl4pPr>
            <a:lvl5pPr marL="896955" indent="-179392">
              <a:spcAft>
                <a:spcPts val="600"/>
              </a:spcAft>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7" name="SmartArt Placeholder 16"/>
          <p:cNvSpPr>
            <a:spLocks noGrp="1"/>
          </p:cNvSpPr>
          <p:nvPr>
            <p:ph type="dgm" sz="quarter" idx="23"/>
          </p:nvPr>
        </p:nvSpPr>
        <p:spPr>
          <a:xfrm>
            <a:off x="334800" y="815976"/>
            <a:ext cx="11522238" cy="1308660"/>
          </a:xfrm>
        </p:spPr>
        <p:txBody>
          <a:bodyPr/>
          <a:lstStyle/>
          <a:p>
            <a:r>
              <a:rPr lang="en-US"/>
              <a:t>Click icon to add SmartArt graphic</a:t>
            </a:r>
            <a:endParaRPr lang="en-AU" dirty="0"/>
          </a:p>
        </p:txBody>
      </p:sp>
      <p:sp>
        <p:nvSpPr>
          <p:cNvPr id="12"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Tree>
    <p:extLst>
      <p:ext uri="{BB962C8B-B14F-4D97-AF65-F5344CB8AC3E}">
        <p14:creationId xmlns:p14="http://schemas.microsoft.com/office/powerpoint/2010/main" val="2071359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End Slide - Black">
    <p:bg>
      <p:bgPr>
        <a:solidFill>
          <a:schemeClr val="tx1"/>
        </a:solidFill>
        <a:effectLst/>
      </p:bgPr>
    </p:bg>
    <p:spTree>
      <p:nvGrpSpPr>
        <p:cNvPr id="1" name=""/>
        <p:cNvGrpSpPr/>
        <p:nvPr/>
      </p:nvGrpSpPr>
      <p:grpSpPr>
        <a:xfrm>
          <a:off x="0" y="0"/>
          <a:ext cx="0" cy="0"/>
          <a:chOff x="0" y="0"/>
          <a:chExt cx="0" cy="0"/>
        </a:xfrm>
      </p:grpSpPr>
      <p:sp>
        <p:nvSpPr>
          <p:cNvPr id="8" name="Footer Placeholder 4"/>
          <p:cNvSpPr txBox="1">
            <a:spLocks/>
          </p:cNvSpPr>
          <p:nvPr userDrawn="1"/>
        </p:nvSpPr>
        <p:spPr>
          <a:xfrm>
            <a:off x="8475788" y="6510645"/>
            <a:ext cx="3303292" cy="347356"/>
          </a:xfrm>
          <a:prstGeom prst="rect">
            <a:avLst/>
          </a:prstGeom>
        </p:spPr>
        <p:txBody>
          <a:bodyPr vert="horz" lIns="0" tIns="0" rIns="0" bIns="0" rtlCol="0" anchor="t" anchorCtr="0">
            <a:noAutofit/>
          </a:bodyPr>
          <a:lstStyle>
            <a:defPPr>
              <a:defRPr lang="en-US"/>
            </a:defPPr>
            <a:lvl1pPr marL="0" algn="l" defTabSz="914400" rtl="0" eaLnBrk="1" latinLnBrk="0" hangingPunct="1">
              <a:defRPr sz="8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AU" sz="1000" dirty="0">
                <a:solidFill>
                  <a:schemeClr val="bg1"/>
                </a:solidFill>
              </a:rPr>
              <a:t>www.thepalladiumgroup.com</a:t>
            </a:r>
            <a:endParaRPr lang="en-GB" sz="1000" dirty="0">
              <a:solidFill>
                <a:schemeClr val="bg1"/>
              </a:solidFill>
            </a:endParaRPr>
          </a:p>
        </p:txBody>
      </p:sp>
      <p:sp>
        <p:nvSpPr>
          <p:cNvPr id="3" name="Text Placeholder 2"/>
          <p:cNvSpPr>
            <a:spLocks noGrp="1"/>
          </p:cNvSpPr>
          <p:nvPr>
            <p:ph type="body" sz="quarter" idx="10" hasCustomPrompt="1"/>
          </p:nvPr>
        </p:nvSpPr>
        <p:spPr>
          <a:xfrm>
            <a:off x="334801" y="4775200"/>
            <a:ext cx="6805246" cy="1277938"/>
          </a:xfrm>
        </p:spPr>
        <p:txBody>
          <a:bodyPr/>
          <a:lstStyle>
            <a:lvl1pPr marL="0" indent="0">
              <a:buNone/>
              <a:defRPr sz="1400">
                <a:solidFill>
                  <a:schemeClr val="bg1"/>
                </a:solidFill>
              </a:defRPr>
            </a:lvl1pPr>
          </a:lstStyle>
          <a:p>
            <a:pPr lvl="0"/>
            <a:r>
              <a:rPr lang="en-AU" dirty="0"/>
              <a:t>Contact Details (if any)</a:t>
            </a:r>
          </a:p>
        </p:txBody>
      </p:sp>
      <p:pic>
        <p:nvPicPr>
          <p:cNvPr id="7" name="Picture 6"/>
          <p:cNvPicPr>
            <a:picLocks noChangeAspect="1"/>
          </p:cNvPicPr>
          <p:nvPr userDrawn="1"/>
        </p:nvPicPr>
        <p:blipFill>
          <a:blip r:embed="rId2"/>
          <a:stretch>
            <a:fillRect/>
          </a:stretch>
        </p:blipFill>
        <p:spPr>
          <a:xfrm>
            <a:off x="1446763" y="2862657"/>
            <a:ext cx="9298474" cy="1122525"/>
          </a:xfrm>
          <a:prstGeom prst="rect">
            <a:avLst/>
          </a:prstGeom>
        </p:spPr>
      </p:pic>
      <p:sp>
        <p:nvSpPr>
          <p:cNvPr id="9" name="TextBox 8">
            <a:extLst>
              <a:ext uri="{FF2B5EF4-FFF2-40B4-BE49-F238E27FC236}">
                <a16:creationId xmlns:a16="http://schemas.microsoft.com/office/drawing/2014/main" id="{396C11C9-3A8E-4032-9622-9E7A4499CB4F}"/>
              </a:ext>
            </a:extLst>
          </p:cNvPr>
          <p:cNvSpPr txBox="1"/>
          <p:nvPr userDrawn="1"/>
        </p:nvSpPr>
        <p:spPr>
          <a:xfrm>
            <a:off x="617492" y="6663109"/>
            <a:ext cx="781235" cy="123111"/>
          </a:xfrm>
          <a:prstGeom prst="rect">
            <a:avLst/>
          </a:prstGeom>
          <a:solidFill>
            <a:schemeClr val="tx1"/>
          </a:solidFill>
        </p:spPr>
        <p:txBody>
          <a:bodyPr wrap="square" lIns="0" tIns="0" rIns="0" bIns="0" rtlCol="0" anchor="ctr">
            <a:spAutoFit/>
          </a:bodyPr>
          <a:lstStyle/>
          <a:p>
            <a:fld id="{892BBDA6-0EFC-41C4-A84A-90A9A3B24EE7}" type="datetime1">
              <a:rPr lang="en-GB" sz="800" smtClean="0">
                <a:solidFill>
                  <a:schemeClr val="bg1"/>
                </a:solidFill>
                <a:latin typeface="Arial" panose="020B0604020202020204" pitchFamily="34" charset="0"/>
                <a:cs typeface="Arial" panose="020B0604020202020204" pitchFamily="34" charset="0"/>
              </a:rPr>
              <a:t>22/11/2023</a:t>
            </a:fld>
            <a:endParaRPr lang="en-GB" sz="800"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16F9D26F-3187-4195-A8A8-AC303711EA23}"/>
              </a:ext>
            </a:extLst>
          </p:cNvPr>
          <p:cNvSpPr txBox="1"/>
          <p:nvPr userDrawn="1"/>
        </p:nvSpPr>
        <p:spPr>
          <a:xfrm>
            <a:off x="334801" y="6663109"/>
            <a:ext cx="568169" cy="123111"/>
          </a:xfrm>
          <a:prstGeom prst="rect">
            <a:avLst/>
          </a:prstGeom>
          <a:solidFill>
            <a:schemeClr val="tx1"/>
          </a:solidFill>
        </p:spPr>
        <p:txBody>
          <a:bodyPr wrap="square" lIns="0" tIns="0" rIns="0" bIns="0" rtlCol="0" anchor="ctr">
            <a:spAutoFit/>
          </a:bodyPr>
          <a:lstStyle/>
          <a:p>
            <a:r>
              <a:rPr lang="en-GB" sz="800" dirty="0">
                <a:solidFill>
                  <a:schemeClr val="bg1"/>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55845143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End Slide - Black">
    <p:bg>
      <p:bgPr>
        <a:solidFill>
          <a:schemeClr val="accent1"/>
        </a:solidFill>
        <a:effectLst/>
      </p:bgPr>
    </p:bg>
    <p:spTree>
      <p:nvGrpSpPr>
        <p:cNvPr id="1" name=""/>
        <p:cNvGrpSpPr/>
        <p:nvPr/>
      </p:nvGrpSpPr>
      <p:grpSpPr>
        <a:xfrm>
          <a:off x="0" y="0"/>
          <a:ext cx="0" cy="0"/>
          <a:chOff x="0" y="0"/>
          <a:chExt cx="0" cy="0"/>
        </a:xfrm>
      </p:grpSpPr>
      <p:sp>
        <p:nvSpPr>
          <p:cNvPr id="8" name="Footer Placeholder 4"/>
          <p:cNvSpPr txBox="1">
            <a:spLocks/>
          </p:cNvSpPr>
          <p:nvPr userDrawn="1"/>
        </p:nvSpPr>
        <p:spPr>
          <a:xfrm>
            <a:off x="8475788" y="6510645"/>
            <a:ext cx="3303292" cy="347356"/>
          </a:xfrm>
          <a:prstGeom prst="rect">
            <a:avLst/>
          </a:prstGeom>
        </p:spPr>
        <p:txBody>
          <a:bodyPr vert="horz" lIns="0" tIns="0" rIns="0" bIns="0" rtlCol="0" anchor="t" anchorCtr="0">
            <a:noAutofit/>
          </a:bodyPr>
          <a:lstStyle>
            <a:defPPr>
              <a:defRPr lang="en-US"/>
            </a:defPPr>
            <a:lvl1pPr marL="0" algn="l" defTabSz="914400" rtl="0" eaLnBrk="1" latinLnBrk="0" hangingPunct="1">
              <a:defRPr sz="8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AU" sz="1000" dirty="0">
                <a:solidFill>
                  <a:schemeClr val="bg1"/>
                </a:solidFill>
              </a:rPr>
              <a:t>www.thepalladiumgroup.com</a:t>
            </a:r>
            <a:endParaRPr lang="en-GB" sz="1000" dirty="0">
              <a:solidFill>
                <a:schemeClr val="bg1"/>
              </a:solidFill>
            </a:endParaRPr>
          </a:p>
        </p:txBody>
      </p:sp>
      <p:sp>
        <p:nvSpPr>
          <p:cNvPr id="3" name="Text Placeholder 2"/>
          <p:cNvSpPr>
            <a:spLocks noGrp="1"/>
          </p:cNvSpPr>
          <p:nvPr>
            <p:ph type="body" sz="quarter" idx="10" hasCustomPrompt="1"/>
          </p:nvPr>
        </p:nvSpPr>
        <p:spPr>
          <a:xfrm>
            <a:off x="334801" y="4775200"/>
            <a:ext cx="6805246" cy="1277938"/>
          </a:xfrm>
        </p:spPr>
        <p:txBody>
          <a:bodyPr/>
          <a:lstStyle>
            <a:lvl1pPr marL="0" indent="0">
              <a:buNone/>
              <a:defRPr sz="1400">
                <a:solidFill>
                  <a:schemeClr val="bg1"/>
                </a:solidFill>
              </a:defRPr>
            </a:lvl1pPr>
          </a:lstStyle>
          <a:p>
            <a:pPr lvl="0"/>
            <a:r>
              <a:rPr lang="en-AU" dirty="0"/>
              <a:t>Contact Details (if any)</a:t>
            </a:r>
          </a:p>
        </p:txBody>
      </p:sp>
      <p:pic>
        <p:nvPicPr>
          <p:cNvPr id="7" name="Picture 6"/>
          <p:cNvPicPr>
            <a:picLocks noChangeAspect="1"/>
          </p:cNvPicPr>
          <p:nvPr userDrawn="1"/>
        </p:nvPicPr>
        <p:blipFill>
          <a:blip r:embed="rId2"/>
          <a:stretch>
            <a:fillRect/>
          </a:stretch>
        </p:blipFill>
        <p:spPr>
          <a:xfrm>
            <a:off x="1446763" y="2862657"/>
            <a:ext cx="9298474" cy="1122525"/>
          </a:xfrm>
          <a:prstGeom prst="rect">
            <a:avLst/>
          </a:prstGeom>
        </p:spPr>
      </p:pic>
      <p:sp>
        <p:nvSpPr>
          <p:cNvPr id="9" name="TextBox 8">
            <a:extLst>
              <a:ext uri="{FF2B5EF4-FFF2-40B4-BE49-F238E27FC236}">
                <a16:creationId xmlns:a16="http://schemas.microsoft.com/office/drawing/2014/main" id="{9CA6E5B5-7E12-4A7F-AA71-E7585DDFCADC}"/>
              </a:ext>
            </a:extLst>
          </p:cNvPr>
          <p:cNvSpPr txBox="1"/>
          <p:nvPr userDrawn="1"/>
        </p:nvSpPr>
        <p:spPr>
          <a:xfrm>
            <a:off x="617492" y="6663109"/>
            <a:ext cx="781235" cy="123111"/>
          </a:xfrm>
          <a:prstGeom prst="rect">
            <a:avLst/>
          </a:prstGeom>
          <a:noFill/>
        </p:spPr>
        <p:txBody>
          <a:bodyPr wrap="square" lIns="0" tIns="0" rIns="0" bIns="0" rtlCol="0" anchor="ctr">
            <a:spAutoFit/>
          </a:bodyPr>
          <a:lstStyle/>
          <a:p>
            <a:fld id="{829B6DA5-B9E6-4469-BB61-B7D3D198B63B}" type="datetime1">
              <a:rPr lang="en-GB" sz="800" smtClean="0">
                <a:solidFill>
                  <a:schemeClr val="bg1"/>
                </a:solidFill>
                <a:latin typeface="Arial" panose="020B0604020202020204" pitchFamily="34" charset="0"/>
                <a:cs typeface="Arial" panose="020B0604020202020204" pitchFamily="34" charset="0"/>
              </a:rPr>
              <a:t>22/11/2023</a:t>
            </a:fld>
            <a:endParaRPr lang="en-GB" sz="800" dirty="0">
              <a:solidFill>
                <a:schemeClr val="bg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4712176-CCB3-4C2A-8BC6-2D6F044A85F4}"/>
              </a:ext>
            </a:extLst>
          </p:cNvPr>
          <p:cNvSpPr txBox="1"/>
          <p:nvPr userDrawn="1"/>
        </p:nvSpPr>
        <p:spPr>
          <a:xfrm>
            <a:off x="334801" y="6663109"/>
            <a:ext cx="568169" cy="123111"/>
          </a:xfrm>
          <a:prstGeom prst="rect">
            <a:avLst/>
          </a:prstGeom>
          <a:solidFill>
            <a:schemeClr val="accent1"/>
          </a:solidFill>
        </p:spPr>
        <p:txBody>
          <a:bodyPr wrap="square" lIns="0" tIns="0" rIns="0" bIns="0" rtlCol="0" anchor="ctr">
            <a:spAutoFit/>
          </a:bodyPr>
          <a:lstStyle/>
          <a:p>
            <a:r>
              <a:rPr lang="en-GB" sz="800" dirty="0">
                <a:solidFill>
                  <a:schemeClr val="bg1"/>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83502721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nd Slide -  White">
    <p:bg>
      <p:bgPr>
        <a:solidFill>
          <a:schemeClr val="bg1"/>
        </a:solidFill>
        <a:effectLst/>
      </p:bgPr>
    </p:bg>
    <p:spTree>
      <p:nvGrpSpPr>
        <p:cNvPr id="1" name=""/>
        <p:cNvGrpSpPr/>
        <p:nvPr/>
      </p:nvGrpSpPr>
      <p:grpSpPr>
        <a:xfrm>
          <a:off x="0" y="0"/>
          <a:ext cx="0" cy="0"/>
          <a:chOff x="0" y="0"/>
          <a:chExt cx="0" cy="0"/>
        </a:xfrm>
      </p:grpSpPr>
      <p:sp>
        <p:nvSpPr>
          <p:cNvPr id="8" name="Footer Placeholder 4"/>
          <p:cNvSpPr txBox="1">
            <a:spLocks/>
          </p:cNvSpPr>
          <p:nvPr userDrawn="1"/>
        </p:nvSpPr>
        <p:spPr>
          <a:xfrm>
            <a:off x="8475788" y="6510645"/>
            <a:ext cx="3303292" cy="347356"/>
          </a:xfrm>
          <a:prstGeom prst="rect">
            <a:avLst/>
          </a:prstGeom>
        </p:spPr>
        <p:txBody>
          <a:bodyPr vert="horz" lIns="0" tIns="0" rIns="0" bIns="0" rtlCol="0" anchor="t" anchorCtr="0">
            <a:noAutofit/>
          </a:bodyPr>
          <a:lstStyle>
            <a:defPPr>
              <a:defRPr lang="en-US"/>
            </a:defPPr>
            <a:lvl1pPr marL="0" algn="l" defTabSz="914400" rtl="0" eaLnBrk="1" latinLnBrk="0" hangingPunct="1">
              <a:defRPr sz="800"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AU" sz="1000" dirty="0">
                <a:solidFill>
                  <a:schemeClr val="tx1">
                    <a:lumMod val="50000"/>
                    <a:lumOff val="50000"/>
                  </a:schemeClr>
                </a:solidFill>
              </a:rPr>
              <a:t>www.thepalladiumgroup.com</a:t>
            </a:r>
            <a:endParaRPr lang="en-GB" sz="1000" dirty="0">
              <a:solidFill>
                <a:schemeClr val="tx1">
                  <a:lumMod val="50000"/>
                  <a:lumOff val="50000"/>
                </a:schemeClr>
              </a:solidFill>
            </a:endParaRPr>
          </a:p>
        </p:txBody>
      </p:sp>
      <p:sp>
        <p:nvSpPr>
          <p:cNvPr id="11" name="Text Placeholder 2"/>
          <p:cNvSpPr>
            <a:spLocks noGrp="1"/>
          </p:cNvSpPr>
          <p:nvPr>
            <p:ph type="body" sz="quarter" idx="10" hasCustomPrompt="1"/>
          </p:nvPr>
        </p:nvSpPr>
        <p:spPr>
          <a:xfrm>
            <a:off x="334801" y="4775200"/>
            <a:ext cx="6805246" cy="1277938"/>
          </a:xfrm>
        </p:spPr>
        <p:txBody>
          <a:bodyPr/>
          <a:lstStyle>
            <a:lvl1pPr marL="0" indent="0">
              <a:buNone/>
              <a:defRPr sz="1400">
                <a:solidFill>
                  <a:schemeClr val="tx1"/>
                </a:solidFill>
              </a:defRPr>
            </a:lvl1pPr>
          </a:lstStyle>
          <a:p>
            <a:pPr lvl="0"/>
            <a:r>
              <a:rPr lang="en-AU" dirty="0"/>
              <a:t>Contact Details (if any)</a:t>
            </a:r>
          </a:p>
        </p:txBody>
      </p:sp>
      <p:pic>
        <p:nvPicPr>
          <p:cNvPr id="10" name="Picture 9"/>
          <p:cNvPicPr>
            <a:picLocks noChangeAspect="1"/>
          </p:cNvPicPr>
          <p:nvPr userDrawn="1"/>
        </p:nvPicPr>
        <p:blipFill>
          <a:blip r:embed="rId2">
            <a:duotone>
              <a:prstClr val="black"/>
              <a:schemeClr val="accent1">
                <a:tint val="45000"/>
                <a:satMod val="400000"/>
              </a:schemeClr>
            </a:duotone>
            <a:lum bright="-40000"/>
          </a:blip>
          <a:stretch>
            <a:fillRect/>
          </a:stretch>
        </p:blipFill>
        <p:spPr>
          <a:xfrm>
            <a:off x="1446763" y="2868450"/>
            <a:ext cx="9298474" cy="1122525"/>
          </a:xfrm>
          <a:prstGeom prst="rect">
            <a:avLst/>
          </a:prstGeom>
        </p:spPr>
      </p:pic>
      <p:sp>
        <p:nvSpPr>
          <p:cNvPr id="7" name="TextBox 6">
            <a:extLst>
              <a:ext uri="{FF2B5EF4-FFF2-40B4-BE49-F238E27FC236}">
                <a16:creationId xmlns:a16="http://schemas.microsoft.com/office/drawing/2014/main" id="{DBFDDEE3-C26C-45B1-B067-CA26E265215E}"/>
              </a:ext>
            </a:extLst>
          </p:cNvPr>
          <p:cNvSpPr txBox="1"/>
          <p:nvPr userDrawn="1"/>
        </p:nvSpPr>
        <p:spPr>
          <a:xfrm>
            <a:off x="617492" y="6663109"/>
            <a:ext cx="781235" cy="123111"/>
          </a:xfrm>
          <a:prstGeom prst="rect">
            <a:avLst/>
          </a:prstGeom>
          <a:noFill/>
        </p:spPr>
        <p:txBody>
          <a:bodyPr wrap="square" lIns="0" tIns="0" rIns="0" bIns="0" rtlCol="0" anchor="ctr">
            <a:spAutoFit/>
          </a:bodyPr>
          <a:lstStyle/>
          <a:p>
            <a:fld id="{739EE139-790C-4C42-945D-0FF3C94E9302}" type="datetime1">
              <a:rPr lang="en-GB" sz="800" smtClean="0">
                <a:solidFill>
                  <a:schemeClr val="tx1">
                    <a:lumMod val="50000"/>
                    <a:lumOff val="50000"/>
                  </a:schemeClr>
                </a:solidFill>
                <a:latin typeface="Arial" panose="020B0604020202020204" pitchFamily="34" charset="0"/>
                <a:cs typeface="Arial" panose="020B0604020202020204" pitchFamily="34" charset="0"/>
              </a:rPr>
              <a:t>22/11/2023</a:t>
            </a:fld>
            <a:endParaRPr lang="en-GB" sz="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12ACA4F-9403-43A8-AD65-3B3EFACEA2EA}"/>
              </a:ext>
            </a:extLst>
          </p:cNvPr>
          <p:cNvSpPr txBox="1"/>
          <p:nvPr userDrawn="1"/>
        </p:nvSpPr>
        <p:spPr>
          <a:xfrm>
            <a:off x="334801" y="6663109"/>
            <a:ext cx="568169" cy="123111"/>
          </a:xfrm>
          <a:prstGeom prst="rect">
            <a:avLst/>
          </a:prstGeom>
          <a:solidFill>
            <a:schemeClr val="bg1"/>
          </a:solidFill>
        </p:spPr>
        <p:txBody>
          <a:bodyPr wrap="square" lIns="0" tIns="0" rIns="0" bIns="0" rtlCol="0" anchor="ctr">
            <a:spAutoFit/>
          </a:bodyPr>
          <a:lstStyle/>
          <a:p>
            <a:r>
              <a:rPr lang="en-GB" sz="800" dirty="0">
                <a:solidFill>
                  <a:schemeClr val="tx1">
                    <a:lumMod val="50000"/>
                    <a:lumOff val="50000"/>
                  </a:schemeClr>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2560294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able of Contents - Option 1">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defRPr>
            </a:lvl1pPr>
          </a:lstStyle>
          <a:p>
            <a:r>
              <a:rPr lang="en-US" dirty="0"/>
              <a:t>Contents - short</a:t>
            </a:r>
            <a:endParaRPr lang="en-GB" dirty="0"/>
          </a:p>
        </p:txBody>
      </p:sp>
      <p:sp>
        <p:nvSpPr>
          <p:cNvPr id="6" name="Text Placeholder 5"/>
          <p:cNvSpPr>
            <a:spLocks noGrp="1"/>
          </p:cNvSpPr>
          <p:nvPr>
            <p:ph type="body" sz="quarter" idx="12" hasCustomPrompt="1"/>
          </p:nvPr>
        </p:nvSpPr>
        <p:spPr>
          <a:xfrm>
            <a:off x="5838094" y="969963"/>
            <a:ext cx="1323964" cy="939736"/>
          </a:xfrm>
        </p:spPr>
        <p:txBody>
          <a:bodyPr/>
          <a:lstStyle>
            <a:lvl1pPr marL="0" indent="0">
              <a:lnSpc>
                <a:spcPts val="7500"/>
              </a:lnSpc>
              <a:buFont typeface="Arial" panose="020B0604020202020204" pitchFamily="34" charset="0"/>
              <a:buNone/>
              <a:defRPr sz="7500">
                <a:solidFill>
                  <a:schemeClr val="accent1"/>
                </a:solidFill>
              </a:defRPr>
            </a:lvl1pPr>
          </a:lstStyle>
          <a:p>
            <a:pPr lvl="0"/>
            <a:r>
              <a:rPr lang="en-US" dirty="0"/>
              <a:t>#</a:t>
            </a:r>
          </a:p>
        </p:txBody>
      </p:sp>
      <p:sp>
        <p:nvSpPr>
          <p:cNvPr id="8" name="Text Placeholder 7"/>
          <p:cNvSpPr>
            <a:spLocks noGrp="1"/>
          </p:cNvSpPr>
          <p:nvPr>
            <p:ph type="body" sz="quarter" idx="13"/>
          </p:nvPr>
        </p:nvSpPr>
        <p:spPr>
          <a:xfrm>
            <a:off x="7420713" y="955699"/>
            <a:ext cx="4436338" cy="954000"/>
          </a:xfrm>
        </p:spPr>
        <p:txBody>
          <a:bodyPr/>
          <a:lstStyle>
            <a:lvl1pPr marL="0" indent="0">
              <a:spcAft>
                <a:spcPts val="0"/>
              </a:spcAft>
              <a:buFont typeface="Arial" panose="020B0604020202020204" pitchFamily="34" charset="0"/>
              <a:buNone/>
              <a:defRPr sz="1700"/>
            </a:lvl1pPr>
            <a:lvl2pPr marL="0" indent="0">
              <a:spcAft>
                <a:spcPts val="0"/>
              </a:spcAft>
              <a:buFont typeface="Arial" panose="020B0604020202020204" pitchFamily="34" charset="0"/>
              <a:buNone/>
              <a:defRPr sz="1401"/>
            </a:lvl2pPr>
          </a:lstStyle>
          <a:p>
            <a:pPr lvl="0"/>
            <a:r>
              <a:rPr lang="en-US"/>
              <a:t>Click to edit Master text styles</a:t>
            </a:r>
          </a:p>
          <a:p>
            <a:pPr lvl="1"/>
            <a:r>
              <a:rPr lang="en-US"/>
              <a:t>Second level</a:t>
            </a:r>
          </a:p>
        </p:txBody>
      </p:sp>
      <p:sp>
        <p:nvSpPr>
          <p:cNvPr id="11" name="Text Placeholder 5"/>
          <p:cNvSpPr>
            <a:spLocks noGrp="1"/>
          </p:cNvSpPr>
          <p:nvPr>
            <p:ph type="body" sz="quarter" idx="14" hasCustomPrompt="1"/>
          </p:nvPr>
        </p:nvSpPr>
        <p:spPr>
          <a:xfrm>
            <a:off x="5838094" y="1939267"/>
            <a:ext cx="1323964" cy="939736"/>
          </a:xfrm>
        </p:spPr>
        <p:txBody>
          <a:bodyPr/>
          <a:lstStyle>
            <a:lvl1pPr marL="0" indent="0">
              <a:lnSpc>
                <a:spcPts val="7500"/>
              </a:lnSpc>
              <a:buFont typeface="Arial" panose="020B0604020202020204" pitchFamily="34" charset="0"/>
              <a:buNone/>
              <a:defRPr sz="7500">
                <a:solidFill>
                  <a:schemeClr val="accent1"/>
                </a:solidFill>
              </a:defRPr>
            </a:lvl1pPr>
          </a:lstStyle>
          <a:p>
            <a:pPr lvl="0"/>
            <a:r>
              <a:rPr lang="en-US" dirty="0"/>
              <a:t>#</a:t>
            </a:r>
          </a:p>
        </p:txBody>
      </p:sp>
      <p:sp>
        <p:nvSpPr>
          <p:cNvPr id="12" name="Text Placeholder 7"/>
          <p:cNvSpPr>
            <a:spLocks noGrp="1"/>
          </p:cNvSpPr>
          <p:nvPr>
            <p:ph type="body" sz="quarter" idx="15"/>
          </p:nvPr>
        </p:nvSpPr>
        <p:spPr>
          <a:xfrm>
            <a:off x="7420713" y="1925003"/>
            <a:ext cx="4436338" cy="954000"/>
          </a:xfrm>
        </p:spPr>
        <p:txBody>
          <a:bodyPr/>
          <a:lstStyle>
            <a:lvl1pPr marL="0" indent="0">
              <a:spcAft>
                <a:spcPts val="0"/>
              </a:spcAft>
              <a:buFont typeface="Arial" panose="020B0604020202020204" pitchFamily="34" charset="0"/>
              <a:buNone/>
              <a:defRPr sz="1700"/>
            </a:lvl1pPr>
            <a:lvl2pPr marL="0" indent="0">
              <a:spcAft>
                <a:spcPts val="0"/>
              </a:spcAft>
              <a:buFont typeface="Arial" panose="020B0604020202020204" pitchFamily="34" charset="0"/>
              <a:buNone/>
              <a:defRPr sz="1401"/>
            </a:lvl2pPr>
          </a:lstStyle>
          <a:p>
            <a:pPr lvl="0"/>
            <a:r>
              <a:rPr lang="en-US"/>
              <a:t>Click to edit Master text styles</a:t>
            </a:r>
          </a:p>
          <a:p>
            <a:pPr lvl="1"/>
            <a:r>
              <a:rPr lang="en-US"/>
              <a:t>Second level</a:t>
            </a:r>
          </a:p>
        </p:txBody>
      </p:sp>
      <p:sp>
        <p:nvSpPr>
          <p:cNvPr id="13" name="Text Placeholder 5"/>
          <p:cNvSpPr>
            <a:spLocks noGrp="1"/>
          </p:cNvSpPr>
          <p:nvPr>
            <p:ph type="body" sz="quarter" idx="16" hasCustomPrompt="1"/>
          </p:nvPr>
        </p:nvSpPr>
        <p:spPr>
          <a:xfrm>
            <a:off x="5838094" y="2910794"/>
            <a:ext cx="1323964" cy="939736"/>
          </a:xfrm>
        </p:spPr>
        <p:txBody>
          <a:bodyPr/>
          <a:lstStyle>
            <a:lvl1pPr marL="0" indent="0">
              <a:lnSpc>
                <a:spcPts val="7500"/>
              </a:lnSpc>
              <a:buFont typeface="Arial" panose="020B0604020202020204" pitchFamily="34" charset="0"/>
              <a:buNone/>
              <a:defRPr sz="7500">
                <a:solidFill>
                  <a:schemeClr val="accent1"/>
                </a:solidFill>
              </a:defRPr>
            </a:lvl1pPr>
          </a:lstStyle>
          <a:p>
            <a:pPr lvl="0"/>
            <a:r>
              <a:rPr lang="en-US" dirty="0"/>
              <a:t>#</a:t>
            </a:r>
          </a:p>
        </p:txBody>
      </p:sp>
      <p:sp>
        <p:nvSpPr>
          <p:cNvPr id="14" name="Text Placeholder 7"/>
          <p:cNvSpPr>
            <a:spLocks noGrp="1"/>
          </p:cNvSpPr>
          <p:nvPr>
            <p:ph type="body" sz="quarter" idx="17"/>
          </p:nvPr>
        </p:nvSpPr>
        <p:spPr>
          <a:xfrm>
            <a:off x="7420713" y="2896530"/>
            <a:ext cx="4436338" cy="954000"/>
          </a:xfrm>
        </p:spPr>
        <p:txBody>
          <a:bodyPr/>
          <a:lstStyle>
            <a:lvl1pPr marL="0" indent="0">
              <a:spcAft>
                <a:spcPts val="0"/>
              </a:spcAft>
              <a:buFont typeface="Arial" panose="020B0604020202020204" pitchFamily="34" charset="0"/>
              <a:buNone/>
              <a:defRPr sz="1700"/>
            </a:lvl1pPr>
            <a:lvl2pPr marL="0" indent="0">
              <a:spcAft>
                <a:spcPts val="0"/>
              </a:spcAft>
              <a:buFont typeface="Arial" panose="020B0604020202020204" pitchFamily="34" charset="0"/>
              <a:buNone/>
              <a:defRPr sz="1401"/>
            </a:lvl2pPr>
          </a:lstStyle>
          <a:p>
            <a:pPr lvl="0"/>
            <a:r>
              <a:rPr lang="en-US"/>
              <a:t>Click to edit Master text styles</a:t>
            </a:r>
          </a:p>
          <a:p>
            <a:pPr lvl="1"/>
            <a:r>
              <a:rPr lang="en-US"/>
              <a:t>Second level</a:t>
            </a:r>
          </a:p>
        </p:txBody>
      </p:sp>
      <p:sp>
        <p:nvSpPr>
          <p:cNvPr id="15" name="Text Placeholder 5"/>
          <p:cNvSpPr>
            <a:spLocks noGrp="1"/>
          </p:cNvSpPr>
          <p:nvPr>
            <p:ph type="body" sz="quarter" idx="18" hasCustomPrompt="1"/>
          </p:nvPr>
        </p:nvSpPr>
        <p:spPr>
          <a:xfrm>
            <a:off x="5838094" y="3888965"/>
            <a:ext cx="1323964" cy="939736"/>
          </a:xfrm>
        </p:spPr>
        <p:txBody>
          <a:bodyPr/>
          <a:lstStyle>
            <a:lvl1pPr marL="0" indent="0">
              <a:lnSpc>
                <a:spcPts val="7500"/>
              </a:lnSpc>
              <a:buFont typeface="Arial" panose="020B0604020202020204" pitchFamily="34" charset="0"/>
              <a:buNone/>
              <a:defRPr sz="7500">
                <a:solidFill>
                  <a:schemeClr val="accent1"/>
                </a:solidFill>
              </a:defRPr>
            </a:lvl1pPr>
          </a:lstStyle>
          <a:p>
            <a:pPr lvl="0"/>
            <a:r>
              <a:rPr lang="en-US" dirty="0"/>
              <a:t>#</a:t>
            </a:r>
          </a:p>
        </p:txBody>
      </p:sp>
      <p:sp>
        <p:nvSpPr>
          <p:cNvPr id="16" name="Text Placeholder 7"/>
          <p:cNvSpPr>
            <a:spLocks noGrp="1"/>
          </p:cNvSpPr>
          <p:nvPr>
            <p:ph type="body" sz="quarter" idx="19"/>
          </p:nvPr>
        </p:nvSpPr>
        <p:spPr>
          <a:xfrm>
            <a:off x="7420713" y="3874701"/>
            <a:ext cx="4436338" cy="954000"/>
          </a:xfrm>
        </p:spPr>
        <p:txBody>
          <a:bodyPr/>
          <a:lstStyle>
            <a:lvl1pPr marL="0" indent="0">
              <a:spcAft>
                <a:spcPts val="0"/>
              </a:spcAft>
              <a:buFont typeface="Arial" panose="020B0604020202020204" pitchFamily="34" charset="0"/>
              <a:buNone/>
              <a:defRPr sz="1700"/>
            </a:lvl1pPr>
            <a:lvl2pPr marL="0" indent="0">
              <a:spcAft>
                <a:spcPts val="0"/>
              </a:spcAft>
              <a:buFont typeface="Arial" panose="020B0604020202020204" pitchFamily="34" charset="0"/>
              <a:buNone/>
              <a:defRPr sz="1401"/>
            </a:lvl2pPr>
          </a:lstStyle>
          <a:p>
            <a:pPr lvl="0"/>
            <a:r>
              <a:rPr lang="en-US"/>
              <a:t>Click to edit Master text styles</a:t>
            </a:r>
          </a:p>
          <a:p>
            <a:pPr lvl="1"/>
            <a:r>
              <a:rPr lang="en-US"/>
              <a:t>Second level</a:t>
            </a:r>
          </a:p>
        </p:txBody>
      </p:sp>
      <p:sp>
        <p:nvSpPr>
          <p:cNvPr id="17" name="Text Placeholder 5"/>
          <p:cNvSpPr>
            <a:spLocks noGrp="1"/>
          </p:cNvSpPr>
          <p:nvPr>
            <p:ph type="body" sz="quarter" idx="20" hasCustomPrompt="1"/>
          </p:nvPr>
        </p:nvSpPr>
        <p:spPr>
          <a:xfrm>
            <a:off x="5838094" y="4858205"/>
            <a:ext cx="1323964" cy="939736"/>
          </a:xfrm>
        </p:spPr>
        <p:txBody>
          <a:bodyPr/>
          <a:lstStyle>
            <a:lvl1pPr marL="0" indent="0">
              <a:lnSpc>
                <a:spcPts val="7500"/>
              </a:lnSpc>
              <a:buFont typeface="Arial" panose="020B0604020202020204" pitchFamily="34" charset="0"/>
              <a:buNone/>
              <a:defRPr sz="7500">
                <a:solidFill>
                  <a:schemeClr val="accent1"/>
                </a:solidFill>
              </a:defRPr>
            </a:lvl1pPr>
          </a:lstStyle>
          <a:p>
            <a:pPr lvl="0"/>
            <a:r>
              <a:rPr lang="en-US" dirty="0"/>
              <a:t>#</a:t>
            </a:r>
          </a:p>
        </p:txBody>
      </p:sp>
      <p:sp>
        <p:nvSpPr>
          <p:cNvPr id="18" name="Text Placeholder 7"/>
          <p:cNvSpPr>
            <a:spLocks noGrp="1"/>
          </p:cNvSpPr>
          <p:nvPr>
            <p:ph type="body" sz="quarter" idx="21"/>
          </p:nvPr>
        </p:nvSpPr>
        <p:spPr>
          <a:xfrm>
            <a:off x="7420713" y="4843941"/>
            <a:ext cx="4436338" cy="954000"/>
          </a:xfrm>
        </p:spPr>
        <p:txBody>
          <a:bodyPr/>
          <a:lstStyle>
            <a:lvl1pPr marL="0" indent="0">
              <a:spcAft>
                <a:spcPts val="0"/>
              </a:spcAft>
              <a:buFont typeface="Arial" panose="020B0604020202020204" pitchFamily="34" charset="0"/>
              <a:buNone/>
              <a:defRPr sz="1700"/>
            </a:lvl1pPr>
            <a:lvl2pPr marL="0" indent="0">
              <a:spcAft>
                <a:spcPts val="0"/>
              </a:spcAft>
              <a:buFont typeface="Arial" panose="020B0604020202020204" pitchFamily="34" charset="0"/>
              <a:buNone/>
              <a:defRPr sz="1401"/>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241647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Divider - Option 1 (Digit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4152" y="1808919"/>
            <a:ext cx="5061240" cy="4372200"/>
          </a:xfrm>
        </p:spPr>
        <p:txBody>
          <a:bodyPr anchor="ctr"/>
          <a:lstStyle>
            <a:lvl1pPr>
              <a:defRPr sz="5400">
                <a:solidFill>
                  <a:schemeClr val="bg1"/>
                </a:solidFill>
              </a:defRPr>
            </a:lvl1pPr>
          </a:lstStyle>
          <a:p>
            <a:r>
              <a:rPr lang="en-US" dirty="0"/>
              <a:t>Section Title</a:t>
            </a:r>
            <a:endParaRPr lang="en-GB" dirty="0"/>
          </a:p>
        </p:txBody>
      </p:sp>
      <p:sp>
        <p:nvSpPr>
          <p:cNvPr id="10" name="Text Placeholder 6"/>
          <p:cNvSpPr>
            <a:spLocks noGrp="1"/>
          </p:cNvSpPr>
          <p:nvPr>
            <p:ph type="body" sz="quarter" idx="12" hasCustomPrompt="1"/>
          </p:nvPr>
        </p:nvSpPr>
        <p:spPr>
          <a:xfrm>
            <a:off x="5855423" y="1808919"/>
            <a:ext cx="5712544" cy="4372200"/>
          </a:xfrm>
        </p:spPr>
        <p:txBody>
          <a:bodyPr/>
          <a:lstStyle>
            <a:lvl1pPr marL="0" indent="0" algn="r">
              <a:lnSpc>
                <a:spcPts val="43205"/>
              </a:lnSpc>
              <a:buFont typeface="Arial" panose="020B0604020202020204" pitchFamily="34" charset="0"/>
              <a:buNone/>
              <a:defRPr sz="32100">
                <a:solidFill>
                  <a:schemeClr val="bg1"/>
                </a:solidFill>
              </a:defRPr>
            </a:lvl1pPr>
          </a:lstStyle>
          <a:p>
            <a:pPr lvl="0"/>
            <a:r>
              <a:rPr lang="en-GB" dirty="0"/>
              <a:t>#</a:t>
            </a:r>
          </a:p>
        </p:txBody>
      </p:sp>
      <p:sp>
        <p:nvSpPr>
          <p:cNvPr id="9" name="Slide Number Placeholder 3"/>
          <p:cNvSpPr>
            <a:spLocks noGrp="1"/>
          </p:cNvSpPr>
          <p:nvPr>
            <p:ph type="sldNum" sz="quarter" idx="11"/>
          </p:nvPr>
        </p:nvSpPr>
        <p:spPr>
          <a:xfrm>
            <a:off x="11211873" y="6654089"/>
            <a:ext cx="645169" cy="141167"/>
          </a:xfrm>
        </p:spPr>
        <p:txBody>
          <a:bodyPr/>
          <a:lstStyle>
            <a:lvl1pPr>
              <a:defRPr>
                <a:solidFill>
                  <a:schemeClr val="bg1"/>
                </a:solidFill>
              </a:defRPr>
            </a:lvl1pPr>
          </a:lstStyle>
          <a:p>
            <a:r>
              <a:rPr lang="en-GB"/>
              <a:t>- </a:t>
            </a:r>
            <a:fld id="{C05884CA-5403-4569-B873-2F7B596D59BB}" type="slidenum">
              <a:rPr lang="en-GB" smtClean="0"/>
              <a:pPr/>
              <a:t>‹#›</a:t>
            </a:fld>
            <a:r>
              <a:rPr lang="en-GB"/>
              <a:t> -</a:t>
            </a:r>
            <a:endParaRPr lang="en-GB" dirty="0"/>
          </a:p>
        </p:txBody>
      </p:sp>
      <p:pic>
        <p:nvPicPr>
          <p:cNvPr id="13" name="Picture 12"/>
          <p:cNvPicPr>
            <a:picLocks noChangeAspect="1"/>
          </p:cNvPicPr>
          <p:nvPr userDrawn="1"/>
        </p:nvPicPr>
        <p:blipFill>
          <a:blip r:embed="rId2"/>
          <a:stretch>
            <a:fillRect/>
          </a:stretch>
        </p:blipFill>
        <p:spPr>
          <a:xfrm>
            <a:off x="334801" y="338425"/>
            <a:ext cx="463336" cy="469433"/>
          </a:xfrm>
          <a:prstGeom prst="rect">
            <a:avLst/>
          </a:prstGeom>
        </p:spPr>
      </p:pic>
      <p:sp>
        <p:nvSpPr>
          <p:cNvPr id="8" name="TextBox 7">
            <a:extLst>
              <a:ext uri="{FF2B5EF4-FFF2-40B4-BE49-F238E27FC236}">
                <a16:creationId xmlns:a16="http://schemas.microsoft.com/office/drawing/2014/main" id="{C01396A7-820F-4AD3-9589-5BCA004F3FC2}"/>
              </a:ext>
            </a:extLst>
          </p:cNvPr>
          <p:cNvSpPr txBox="1"/>
          <p:nvPr userDrawn="1"/>
        </p:nvSpPr>
        <p:spPr>
          <a:xfrm>
            <a:off x="617492" y="6663109"/>
            <a:ext cx="781235" cy="123111"/>
          </a:xfrm>
          <a:prstGeom prst="rect">
            <a:avLst/>
          </a:prstGeom>
          <a:noFill/>
        </p:spPr>
        <p:txBody>
          <a:bodyPr wrap="square" lIns="0" tIns="0" rIns="0" bIns="0" rtlCol="0" anchor="ctr">
            <a:spAutoFit/>
          </a:bodyPr>
          <a:lstStyle/>
          <a:p>
            <a:fld id="{8807AFC0-0594-4DC4-A50C-2990E228827E}" type="datetime1">
              <a:rPr lang="en-GB" sz="800" smtClean="0">
                <a:solidFill>
                  <a:schemeClr val="bg1"/>
                </a:solidFill>
                <a:latin typeface="Arial" panose="020B0604020202020204" pitchFamily="34" charset="0"/>
                <a:cs typeface="Arial" panose="020B0604020202020204" pitchFamily="34" charset="0"/>
              </a:rPr>
              <a:t>22/11/2023</a:t>
            </a:fld>
            <a:endParaRPr lang="en-GB" sz="800"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175E789-F737-4F86-A7FE-C14D007AB506}"/>
              </a:ext>
            </a:extLst>
          </p:cNvPr>
          <p:cNvSpPr txBox="1"/>
          <p:nvPr userDrawn="1"/>
        </p:nvSpPr>
        <p:spPr>
          <a:xfrm>
            <a:off x="334801" y="6663109"/>
            <a:ext cx="568169" cy="123111"/>
          </a:xfrm>
          <a:prstGeom prst="rect">
            <a:avLst/>
          </a:prstGeom>
          <a:solidFill>
            <a:schemeClr val="accent1"/>
          </a:solidFill>
        </p:spPr>
        <p:txBody>
          <a:bodyPr wrap="square" lIns="0" tIns="0" rIns="0" bIns="0" rtlCol="0" anchor="ctr">
            <a:spAutoFit/>
          </a:bodyPr>
          <a:lstStyle/>
          <a:p>
            <a:r>
              <a:rPr lang="en-GB" sz="800" dirty="0">
                <a:solidFill>
                  <a:schemeClr val="bg1"/>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182761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cover 01 (Digital)">
    <p:bg>
      <p:bgPr>
        <a:solidFill>
          <a:schemeClr val="tx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r>
              <a:rPr lang="en-GB" dirty="0"/>
              <a:t>- </a:t>
            </a:r>
            <a:fld id="{C05884CA-5403-4569-B873-2F7B596D59BB}" type="slidenum">
              <a:rPr lang="en-GB" smtClean="0"/>
              <a:pPr/>
              <a:t>‹#›</a:t>
            </a:fld>
            <a:r>
              <a:rPr lang="en-GB" dirty="0"/>
              <a:t> -</a:t>
            </a:r>
          </a:p>
        </p:txBody>
      </p:sp>
      <p:sp>
        <p:nvSpPr>
          <p:cNvPr id="6" name="Title 1"/>
          <p:cNvSpPr>
            <a:spLocks noGrp="1"/>
          </p:cNvSpPr>
          <p:nvPr>
            <p:ph type="title"/>
          </p:nvPr>
        </p:nvSpPr>
        <p:spPr>
          <a:xfrm>
            <a:off x="695325" y="1516063"/>
            <a:ext cx="5299200" cy="2674800"/>
          </a:xfrm>
        </p:spPr>
        <p:txBody>
          <a:bodyPr/>
          <a:lstStyle>
            <a:lvl1pPr>
              <a:defRPr sz="4000">
                <a:solidFill>
                  <a:schemeClr val="bg1"/>
                </a:solidFill>
              </a:defRPr>
            </a:lvl1pPr>
          </a:lstStyle>
          <a:p>
            <a:r>
              <a:rPr lang="en-US"/>
              <a:t>Click to edit Master title style</a:t>
            </a:r>
            <a:endParaRPr lang="en-GB" dirty="0"/>
          </a:p>
        </p:txBody>
      </p:sp>
      <p:pic>
        <p:nvPicPr>
          <p:cNvPr id="7" name="Picture 6"/>
          <p:cNvPicPr>
            <a:picLocks noChangeAspect="1"/>
          </p:cNvPicPr>
          <p:nvPr userDrawn="1"/>
        </p:nvPicPr>
        <p:blipFill>
          <a:blip r:embed="rId2"/>
          <a:stretch>
            <a:fillRect/>
          </a:stretch>
        </p:blipFill>
        <p:spPr>
          <a:xfrm>
            <a:off x="334801" y="338425"/>
            <a:ext cx="463336" cy="469433"/>
          </a:xfrm>
          <a:prstGeom prst="rect">
            <a:avLst/>
          </a:prstGeom>
        </p:spPr>
      </p:pic>
      <p:sp>
        <p:nvSpPr>
          <p:cNvPr id="8" name="TextBox 7">
            <a:extLst>
              <a:ext uri="{FF2B5EF4-FFF2-40B4-BE49-F238E27FC236}">
                <a16:creationId xmlns:a16="http://schemas.microsoft.com/office/drawing/2014/main" id="{6996E01F-AE91-49F3-93DA-D04464DA7E30}"/>
              </a:ext>
            </a:extLst>
          </p:cNvPr>
          <p:cNvSpPr txBox="1"/>
          <p:nvPr userDrawn="1"/>
        </p:nvSpPr>
        <p:spPr>
          <a:xfrm>
            <a:off x="617492" y="6663109"/>
            <a:ext cx="781235" cy="123111"/>
          </a:xfrm>
          <a:prstGeom prst="rect">
            <a:avLst/>
          </a:prstGeom>
          <a:noFill/>
        </p:spPr>
        <p:txBody>
          <a:bodyPr wrap="square" lIns="0" tIns="0" rIns="0" bIns="0" rtlCol="0" anchor="ctr">
            <a:spAutoFit/>
          </a:bodyPr>
          <a:lstStyle/>
          <a:p>
            <a:fld id="{908AA9C0-A7B0-433F-B037-0FBE467BA40B}" type="datetime1">
              <a:rPr lang="en-GB" sz="800" smtClean="0">
                <a:solidFill>
                  <a:schemeClr val="bg1"/>
                </a:solidFill>
                <a:latin typeface="Arial" panose="020B0604020202020204" pitchFamily="34" charset="0"/>
                <a:cs typeface="Arial" panose="020B0604020202020204" pitchFamily="34" charset="0"/>
              </a:rPr>
              <a:t>22/11/2023</a:t>
            </a:fld>
            <a:endParaRPr lang="en-GB" sz="800" dirty="0">
              <a:solidFill>
                <a:schemeClr val="bg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004FD84-65E7-48DE-92F0-8606EFCED72B}"/>
              </a:ext>
            </a:extLst>
          </p:cNvPr>
          <p:cNvSpPr txBox="1"/>
          <p:nvPr userDrawn="1"/>
        </p:nvSpPr>
        <p:spPr>
          <a:xfrm>
            <a:off x="334801" y="6663109"/>
            <a:ext cx="568169" cy="123111"/>
          </a:xfrm>
          <a:prstGeom prst="rect">
            <a:avLst/>
          </a:prstGeom>
          <a:solidFill>
            <a:schemeClr val="tx1"/>
          </a:solidFill>
        </p:spPr>
        <p:txBody>
          <a:bodyPr wrap="square" lIns="0" tIns="0" rIns="0" bIns="0" rtlCol="0" anchor="ctr">
            <a:spAutoFit/>
          </a:bodyPr>
          <a:lstStyle/>
          <a:p>
            <a:r>
              <a:rPr lang="en-GB" sz="800" dirty="0">
                <a:solidFill>
                  <a:schemeClr val="bg1"/>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1913003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ub-section cover 02 (Pri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8000" y="1600200"/>
            <a:ext cx="5299200" cy="4372200"/>
          </a:xfrm>
        </p:spPr>
        <p:txBody>
          <a:bodyPr anchor="t"/>
          <a:lstStyle>
            <a:lvl1pPr>
              <a:defRPr sz="4000">
                <a:solidFill>
                  <a:schemeClr val="tx1"/>
                </a:solidFill>
              </a:defRPr>
            </a:lvl1pPr>
          </a:lstStyle>
          <a:p>
            <a:r>
              <a:rPr lang="en-US"/>
              <a:t>Click to edit Master title style</a:t>
            </a:r>
            <a:endParaRPr lang="en-GB" dirty="0"/>
          </a:p>
        </p:txBody>
      </p:sp>
      <p:sp>
        <p:nvSpPr>
          <p:cNvPr id="10" name="Text Placeholder 6"/>
          <p:cNvSpPr>
            <a:spLocks noGrp="1"/>
          </p:cNvSpPr>
          <p:nvPr>
            <p:ph type="body" sz="quarter" idx="12" hasCustomPrompt="1"/>
          </p:nvPr>
        </p:nvSpPr>
        <p:spPr>
          <a:xfrm>
            <a:off x="6213231" y="1600200"/>
            <a:ext cx="5712544" cy="4372200"/>
          </a:xfrm>
        </p:spPr>
        <p:txBody>
          <a:bodyPr/>
          <a:lstStyle>
            <a:lvl1pPr marL="0" indent="0" algn="r">
              <a:lnSpc>
                <a:spcPts val="43205"/>
              </a:lnSpc>
              <a:buFont typeface="Arial" panose="020B0604020202020204" pitchFamily="34" charset="0"/>
              <a:buNone/>
              <a:defRPr sz="32100">
                <a:solidFill>
                  <a:schemeClr val="accent1"/>
                </a:solidFill>
              </a:defRPr>
            </a:lvl1pPr>
          </a:lstStyle>
          <a:p>
            <a:pPr lvl="0"/>
            <a:r>
              <a:rPr lang="en-GB" dirty="0"/>
              <a:t>#</a:t>
            </a:r>
          </a:p>
        </p:txBody>
      </p:sp>
      <p:sp>
        <p:nvSpPr>
          <p:cNvPr id="11"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0137" y="335059"/>
            <a:ext cx="468000" cy="468000"/>
          </a:xfrm>
          <a:prstGeom prst="rect">
            <a:avLst/>
          </a:prstGeom>
        </p:spPr>
      </p:pic>
      <p:sp>
        <p:nvSpPr>
          <p:cNvPr id="8" name="TextBox 7">
            <a:extLst>
              <a:ext uri="{FF2B5EF4-FFF2-40B4-BE49-F238E27FC236}">
                <a16:creationId xmlns:a16="http://schemas.microsoft.com/office/drawing/2014/main" id="{585DEE17-8523-4BD6-A96A-BF513428EC1E}"/>
              </a:ext>
            </a:extLst>
          </p:cNvPr>
          <p:cNvSpPr txBox="1"/>
          <p:nvPr userDrawn="1"/>
        </p:nvSpPr>
        <p:spPr>
          <a:xfrm>
            <a:off x="617492" y="6663109"/>
            <a:ext cx="781235" cy="123111"/>
          </a:xfrm>
          <a:prstGeom prst="rect">
            <a:avLst/>
          </a:prstGeom>
          <a:solidFill>
            <a:schemeClr val="bg1"/>
          </a:solidFill>
        </p:spPr>
        <p:txBody>
          <a:bodyPr wrap="square" lIns="0" tIns="0" rIns="0" bIns="0" rtlCol="0" anchor="ctr">
            <a:spAutoFit/>
          </a:bodyPr>
          <a:lstStyle/>
          <a:p>
            <a:fld id="{5D3AEA8A-B799-4F37-BB2E-DE9DFD8C4DC5}" type="datetime1">
              <a:rPr lang="en-GB" sz="800" smtClean="0">
                <a:solidFill>
                  <a:schemeClr val="tx1">
                    <a:lumMod val="50000"/>
                    <a:lumOff val="50000"/>
                  </a:schemeClr>
                </a:solidFill>
                <a:latin typeface="Arial" panose="020B0604020202020204" pitchFamily="34" charset="0"/>
                <a:cs typeface="Arial" panose="020B0604020202020204" pitchFamily="34" charset="0"/>
              </a:rPr>
              <a:t>22/11/2023</a:t>
            </a:fld>
            <a:endParaRPr lang="en-GB" sz="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E335EEFD-685B-4A07-8E89-EEFFB99EA7FD}"/>
              </a:ext>
            </a:extLst>
          </p:cNvPr>
          <p:cNvSpPr txBox="1"/>
          <p:nvPr userDrawn="1"/>
        </p:nvSpPr>
        <p:spPr>
          <a:xfrm>
            <a:off x="334801" y="6663109"/>
            <a:ext cx="568169" cy="123111"/>
          </a:xfrm>
          <a:prstGeom prst="rect">
            <a:avLst/>
          </a:prstGeom>
          <a:solidFill>
            <a:schemeClr val="bg1"/>
          </a:solidFill>
        </p:spPr>
        <p:txBody>
          <a:bodyPr wrap="square" lIns="0" tIns="0" rIns="0" bIns="0" rtlCol="0" anchor="ctr">
            <a:spAutoFit/>
          </a:bodyPr>
          <a:lstStyle/>
          <a:p>
            <a:r>
              <a:rPr lang="en-GB" sz="800" dirty="0">
                <a:solidFill>
                  <a:schemeClr val="tx1">
                    <a:lumMod val="50000"/>
                    <a:lumOff val="50000"/>
                  </a:schemeClr>
                </a:solidFill>
                <a:latin typeface="Arial" panose="020B0604020202020204" pitchFamily="34" charset="0"/>
                <a:cs typeface="Arial" panose="020B0604020202020204" pitchFamily="34" charset="0"/>
              </a:rPr>
              <a:t>© Palladium</a:t>
            </a:r>
          </a:p>
        </p:txBody>
      </p:sp>
    </p:spTree>
    <p:extLst>
      <p:ext uri="{BB962C8B-B14F-4D97-AF65-F5344CB8AC3E}">
        <p14:creationId xmlns:p14="http://schemas.microsoft.com/office/powerpoint/2010/main" val="219947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tandard Content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01" y="1393200"/>
            <a:ext cx="11521785" cy="5106212"/>
          </a:xfrm>
        </p:spPr>
        <p:txBody>
          <a:bodyPr/>
          <a:lstStyle>
            <a:lvl1pPr marL="457209" indent="-457209">
              <a:buClr>
                <a:schemeClr val="accent1"/>
              </a:buClr>
              <a:buFont typeface="Arial" panose="020B0604020202020204" pitchFamily="34" charset="0"/>
              <a:buChar char="•"/>
              <a:defRPr/>
            </a:lvl1pPr>
            <a:lvl2pPr marL="609639" indent="-342906">
              <a:buClr>
                <a:schemeClr val="accent2"/>
              </a:buClr>
              <a:buFont typeface="Arial" panose="020B0604020202020204" pitchFamily="34" charset="0"/>
              <a:buChar char="•"/>
              <a:defRPr/>
            </a:lvl2pPr>
            <a:lvl3pPr marL="808134" indent="-266730">
              <a:buClr>
                <a:schemeClr val="accent3"/>
              </a:buClr>
              <a:buFont typeface="Arial" panose="020B0604020202020204" pitchFamily="34" charset="0"/>
              <a:buChar char="•"/>
              <a:defRPr/>
            </a:lvl3pPr>
            <a:lvl4pPr marL="1151041" indent="-342906">
              <a:buClr>
                <a:schemeClr val="accent4"/>
              </a:buClr>
              <a:buFont typeface="Arial" panose="020B0604020202020204" pitchFamily="34" charset="0"/>
              <a:buChar char="•"/>
              <a:defRPr/>
            </a:lvl4pPr>
            <a:lvl5pPr marL="1340010" indent="-265144">
              <a:buClr>
                <a:schemeClr val="accent5"/>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Title 1"/>
          <p:cNvSpPr>
            <a:spLocks noGrp="1"/>
          </p:cNvSpPr>
          <p:nvPr>
            <p:ph type="title" hasCustomPrompt="1"/>
          </p:nvPr>
        </p:nvSpPr>
        <p:spPr>
          <a:xfrm>
            <a:off x="334801" y="334803"/>
            <a:ext cx="11521785" cy="304391"/>
          </a:xfrm>
        </p:spPr>
        <p:txBody>
          <a:bodyPr/>
          <a:lstStyle>
            <a:lvl1pPr>
              <a:defRPr>
                <a:solidFill>
                  <a:schemeClr val="accent1"/>
                </a:solidFill>
              </a:defRPr>
            </a:lvl1pPr>
          </a:lstStyle>
          <a:p>
            <a:r>
              <a:rPr lang="en-US" dirty="0"/>
              <a:t>Standard Slide - Click to change</a:t>
            </a:r>
            <a:endParaRPr lang="en-GB" dirty="0"/>
          </a:p>
        </p:txBody>
      </p:sp>
      <p:sp>
        <p:nvSpPr>
          <p:cNvPr id="17"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10" name="Text Placeholder 3"/>
          <p:cNvSpPr>
            <a:spLocks noGrp="1"/>
          </p:cNvSpPr>
          <p:nvPr>
            <p:ph type="body" sz="quarter" idx="10" hasCustomPrompt="1"/>
          </p:nvPr>
        </p:nvSpPr>
        <p:spPr>
          <a:xfrm>
            <a:off x="334801" y="681550"/>
            <a:ext cx="11521785"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24847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Text layou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04" y="1393204"/>
            <a:ext cx="11522236" cy="5124141"/>
          </a:xfrm>
        </p:spPr>
        <p:txBody>
          <a:bodyPr/>
          <a:lstStyle>
            <a:lvl1pPr marL="266730" indent="-266730">
              <a:lnSpc>
                <a:spcPct val="100000"/>
              </a:lnSpc>
              <a:spcBef>
                <a:spcPts val="0"/>
              </a:spcBef>
              <a:spcAft>
                <a:spcPts val="1200"/>
              </a:spcAft>
              <a:buClr>
                <a:schemeClr val="accent1"/>
              </a:buClr>
              <a:buFont typeface="Arial" panose="020B0604020202020204" pitchFamily="34" charset="0"/>
              <a:buChar char="•"/>
              <a:defRPr sz="3400">
                <a:solidFill>
                  <a:schemeClr val="tx1">
                    <a:lumMod val="50000"/>
                    <a:lumOff val="50000"/>
                  </a:schemeClr>
                </a:solidFill>
              </a:defRPr>
            </a:lvl1pPr>
            <a:lvl2pPr marL="630313" indent="-363581">
              <a:lnSpc>
                <a:spcPct val="100000"/>
              </a:lnSpc>
              <a:spcBef>
                <a:spcPts val="0"/>
              </a:spcBef>
              <a:spcAft>
                <a:spcPts val="1200"/>
              </a:spcAft>
              <a:buClr>
                <a:schemeClr val="accent2"/>
              </a:buClr>
              <a:buFont typeface="Arial" panose="020B0604020202020204" pitchFamily="34" charset="0"/>
              <a:buChar char="•"/>
              <a:defRPr sz="3400">
                <a:solidFill>
                  <a:schemeClr val="tx1">
                    <a:lumMod val="50000"/>
                    <a:lumOff val="50000"/>
                  </a:schemeClr>
                </a:solidFill>
              </a:defRPr>
            </a:lvl2pPr>
            <a:lvl3pPr marL="985956" indent="-355643">
              <a:lnSpc>
                <a:spcPct val="100000"/>
              </a:lnSpc>
              <a:spcBef>
                <a:spcPts val="0"/>
              </a:spcBef>
              <a:spcAft>
                <a:spcPts val="1200"/>
              </a:spcAft>
              <a:buClr>
                <a:schemeClr val="accent3"/>
              </a:buClr>
              <a:buFont typeface="Arial" panose="020B0604020202020204" pitchFamily="34" charset="0"/>
              <a:buChar char="•"/>
              <a:defRPr sz="3200">
                <a:solidFill>
                  <a:schemeClr val="tx1">
                    <a:lumMod val="50000"/>
                    <a:lumOff val="50000"/>
                  </a:schemeClr>
                </a:solidFill>
              </a:defRPr>
            </a:lvl3pPr>
            <a:lvl4pPr marL="1438445" indent="-452492">
              <a:lnSpc>
                <a:spcPct val="100000"/>
              </a:lnSpc>
              <a:spcBef>
                <a:spcPts val="0"/>
              </a:spcBef>
              <a:spcAft>
                <a:spcPts val="1200"/>
              </a:spcAft>
              <a:buClr>
                <a:schemeClr val="accent4"/>
              </a:buClr>
              <a:buFont typeface="Arial" panose="020B0604020202020204" pitchFamily="34" charset="0"/>
              <a:buChar char="•"/>
              <a:defRPr sz="2800">
                <a:solidFill>
                  <a:schemeClr val="tx1">
                    <a:lumMod val="50000"/>
                    <a:lumOff val="50000"/>
                  </a:schemeClr>
                </a:solidFill>
              </a:defRPr>
            </a:lvl4pPr>
            <a:lvl5pPr marL="1794088" indent="-355643">
              <a:lnSpc>
                <a:spcPct val="100000"/>
              </a:lnSpc>
              <a:spcBef>
                <a:spcPts val="0"/>
              </a:spcBef>
              <a:spcAft>
                <a:spcPts val="1200"/>
              </a:spcAft>
              <a:buClr>
                <a:schemeClr val="accent5"/>
              </a:buClr>
              <a:buFont typeface="Arial" panose="020B0604020202020204" pitchFamily="34" charset="0"/>
              <a:buChar char="•"/>
              <a:defRPr sz="2800">
                <a:solidFill>
                  <a:schemeClr val="tx1">
                    <a:lumMod val="50000"/>
                    <a:lumOff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tle 1"/>
          <p:cNvSpPr>
            <a:spLocks noGrp="1"/>
          </p:cNvSpPr>
          <p:nvPr>
            <p:ph type="title" hasCustomPrompt="1"/>
          </p:nvPr>
        </p:nvSpPr>
        <p:spPr>
          <a:xfrm>
            <a:off x="334801" y="334803"/>
            <a:ext cx="11521785" cy="304391"/>
          </a:xfrm>
        </p:spPr>
        <p:txBody>
          <a:bodyPr/>
          <a:lstStyle>
            <a:lvl1pPr>
              <a:defRPr baseline="0">
                <a:solidFill>
                  <a:schemeClr val="accent1"/>
                </a:solidFill>
              </a:defRPr>
            </a:lvl1pPr>
          </a:lstStyle>
          <a:p>
            <a:r>
              <a:rPr lang="en-US" dirty="0"/>
              <a:t>Standard Slide with large text - Click to change</a:t>
            </a:r>
            <a:endParaRPr lang="en-GB" dirty="0"/>
          </a:p>
        </p:txBody>
      </p:sp>
      <p:sp>
        <p:nvSpPr>
          <p:cNvPr id="12"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4" name="Text Placeholder 3"/>
          <p:cNvSpPr>
            <a:spLocks noGrp="1"/>
          </p:cNvSpPr>
          <p:nvPr>
            <p:ph type="body" sz="quarter" idx="10" hasCustomPrompt="1"/>
          </p:nvPr>
        </p:nvSpPr>
        <p:spPr>
          <a:xfrm>
            <a:off x="334801" y="681550"/>
            <a:ext cx="11521785"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398297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text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1"/>
                </a:solidFill>
              </a:defRPr>
            </a:lvl1pPr>
          </a:lstStyle>
          <a:p>
            <a:r>
              <a:rPr lang="en-US" dirty="0"/>
              <a:t>Two column slide with divider and smaller text - Click to edit</a:t>
            </a:r>
            <a:endParaRPr lang="en-GB" dirty="0"/>
          </a:p>
        </p:txBody>
      </p:sp>
      <p:cxnSp>
        <p:nvCxnSpPr>
          <p:cNvPr id="14" name="Straight Connector 13"/>
          <p:cNvCxnSpPr/>
          <p:nvPr userDrawn="1"/>
        </p:nvCxnSpPr>
        <p:spPr>
          <a:xfrm>
            <a:off x="6096000" y="1649506"/>
            <a:ext cx="0" cy="4786187"/>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8"/>
          <p:cNvSpPr>
            <a:spLocks noGrp="1"/>
          </p:cNvSpPr>
          <p:nvPr>
            <p:ph type="body" sz="quarter" idx="18"/>
          </p:nvPr>
        </p:nvSpPr>
        <p:spPr>
          <a:xfrm>
            <a:off x="334805" y="1630626"/>
            <a:ext cx="5319721" cy="4806039"/>
          </a:xfrm>
        </p:spPr>
        <p:txBody>
          <a:bodyPr/>
          <a:lstStyle>
            <a:lvl1pPr marL="171454" indent="-171454">
              <a:spcAft>
                <a:spcPts val="601"/>
              </a:spcAft>
              <a:buFont typeface="Arial" panose="020B0604020202020204" pitchFamily="34" charset="0"/>
              <a:buChar char="•"/>
              <a:defRPr sz="1100">
                <a:solidFill>
                  <a:schemeClr val="tx1"/>
                </a:solidFill>
              </a:defRPr>
            </a:lvl1pPr>
            <a:lvl2pPr marL="177824" indent="-177824">
              <a:spcAft>
                <a:spcPts val="601"/>
              </a:spcAft>
              <a:buClr>
                <a:schemeClr val="accent1"/>
              </a:buClr>
              <a:buFont typeface="Arial" panose="020B0604020202020204" pitchFamily="34" charset="0"/>
              <a:buChar char="•"/>
              <a:defRPr sz="1100"/>
            </a:lvl2pPr>
            <a:lvl3pPr marL="349273" indent="-171454">
              <a:spcAft>
                <a:spcPts val="601"/>
              </a:spcAft>
              <a:buClr>
                <a:schemeClr val="accent2"/>
              </a:buClr>
              <a:buFont typeface="Arial" panose="020B0604020202020204" pitchFamily="34" charset="0"/>
              <a:buChar char="•"/>
              <a:defRPr sz="1100"/>
            </a:lvl3pPr>
            <a:lvl4pPr marL="527096" indent="-171454">
              <a:spcAft>
                <a:spcPts val="601"/>
              </a:spcAft>
              <a:buClr>
                <a:schemeClr val="accent3"/>
              </a:buClr>
              <a:buFont typeface="Arial" panose="020B0604020202020204" pitchFamily="34" charset="0"/>
              <a:buChar char="•"/>
              <a:defRPr sz="1000"/>
            </a:lvl4pPr>
            <a:lvl5pPr marL="712855" indent="-171454">
              <a:spcAft>
                <a:spcPts val="601"/>
              </a:spcAft>
              <a:buClr>
                <a:schemeClr val="accent4"/>
              </a:buClr>
              <a:buFont typeface="Arial" panose="020B0604020202020204" pitchFamily="34" charset="0"/>
              <a:buChar char="•"/>
              <a:defRPr sz="1000"/>
            </a:lvl5pPr>
            <a:lvl6pPr marL="896955" indent="-179392" defTabSz="955694">
              <a:buClr>
                <a:schemeClr val="accent5"/>
              </a:buClr>
              <a:defRPr sz="10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8"/>
          <p:cNvSpPr>
            <a:spLocks noGrp="1"/>
          </p:cNvSpPr>
          <p:nvPr>
            <p:ph type="body" sz="quarter" idx="19"/>
          </p:nvPr>
        </p:nvSpPr>
        <p:spPr>
          <a:xfrm>
            <a:off x="6537319" y="1630626"/>
            <a:ext cx="5319721" cy="4806039"/>
          </a:xfrm>
        </p:spPr>
        <p:txBody>
          <a:bodyPr/>
          <a:lstStyle>
            <a:lvl1pPr marL="171454" indent="-171454">
              <a:spcAft>
                <a:spcPts val="601"/>
              </a:spcAft>
              <a:buFont typeface="Arial" panose="020B0604020202020204" pitchFamily="34" charset="0"/>
              <a:buChar char="•"/>
              <a:defRPr sz="1100">
                <a:solidFill>
                  <a:schemeClr val="tx1"/>
                </a:solidFill>
              </a:defRPr>
            </a:lvl1pPr>
            <a:lvl2pPr marL="177824" indent="-177824">
              <a:spcAft>
                <a:spcPts val="601"/>
              </a:spcAft>
              <a:buClr>
                <a:schemeClr val="accent1"/>
              </a:buClr>
              <a:buFont typeface="Arial" panose="020B0604020202020204" pitchFamily="34" charset="0"/>
              <a:buChar char="•"/>
              <a:defRPr sz="1100"/>
            </a:lvl2pPr>
            <a:lvl3pPr marL="355643" indent="-177824">
              <a:spcAft>
                <a:spcPts val="601"/>
              </a:spcAft>
              <a:buClr>
                <a:schemeClr val="accent2"/>
              </a:buClr>
              <a:buFont typeface="Arial" panose="020B0604020202020204" pitchFamily="34" charset="0"/>
              <a:buChar char="•"/>
              <a:defRPr sz="1100"/>
            </a:lvl3pPr>
            <a:lvl4pPr marL="527096" indent="-171454">
              <a:spcAft>
                <a:spcPts val="601"/>
              </a:spcAft>
              <a:buClr>
                <a:schemeClr val="accent3"/>
              </a:buClr>
              <a:buFont typeface="Arial" panose="020B0604020202020204" pitchFamily="34" charset="0"/>
              <a:buChar char="•"/>
              <a:defRPr sz="1000"/>
            </a:lvl4pPr>
            <a:lvl5pPr marL="712855" indent="-171454">
              <a:spcAft>
                <a:spcPts val="601"/>
              </a:spcAft>
              <a:buClr>
                <a:schemeClr val="accent4"/>
              </a:buClr>
              <a:buFont typeface="Arial" panose="020B0604020202020204" pitchFamily="34" charset="0"/>
              <a:buChar char="•"/>
              <a:defRPr sz="1000"/>
            </a:lvl5pPr>
            <a:lvl6pPr marL="896955" indent="-179392" defTabSz="955694">
              <a:buClr>
                <a:schemeClr val="accent5"/>
              </a:buClr>
              <a:defRPr sz="10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13" name="Text Placeholder 3"/>
          <p:cNvSpPr>
            <a:spLocks noGrp="1"/>
          </p:cNvSpPr>
          <p:nvPr>
            <p:ph type="body" sz="quarter" idx="10" hasCustomPrompt="1"/>
          </p:nvPr>
        </p:nvSpPr>
        <p:spPr>
          <a:xfrm>
            <a:off x="334801" y="681550"/>
            <a:ext cx="11521785"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405646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endParaRPr lang="en-GB"/>
          </a:p>
        </p:txBody>
      </p:sp>
      <p:sp>
        <p:nvSpPr>
          <p:cNvPr id="7" name="Picture Placeholder 6"/>
          <p:cNvSpPr>
            <a:spLocks noGrp="1"/>
          </p:cNvSpPr>
          <p:nvPr>
            <p:ph type="pic" sz="quarter" idx="14"/>
          </p:nvPr>
        </p:nvSpPr>
        <p:spPr>
          <a:xfrm>
            <a:off x="334964" y="1649505"/>
            <a:ext cx="11522076" cy="4814048"/>
          </a:xfrm>
        </p:spPr>
        <p:txBody>
          <a:bodyPr/>
          <a:lstStyle>
            <a:lvl1pPr marL="342906" indent="-342906">
              <a:buClr>
                <a:schemeClr val="accent1"/>
              </a:buClr>
              <a:buFont typeface="Arial" panose="020B0604020202020204" pitchFamily="34" charset="0"/>
              <a:buChar char="•"/>
              <a:defRPr/>
            </a:lvl1pPr>
            <a:lvl2pPr marL="609639" indent="-342906">
              <a:buClr>
                <a:schemeClr val="accent1"/>
              </a:buClr>
              <a:buFont typeface="Arial" panose="020B0604020202020204" pitchFamily="34" charset="0"/>
              <a:buChar char="•"/>
              <a:defRPr/>
            </a:lvl2pPr>
            <a:lvl3pPr marL="884311" indent="-342906">
              <a:buClr>
                <a:schemeClr val="accent2"/>
              </a:buClr>
              <a:buFont typeface="Arial" panose="020B0604020202020204" pitchFamily="34" charset="0"/>
              <a:buChar char="•"/>
              <a:defRPr/>
            </a:lvl3pPr>
            <a:lvl4pPr marL="1151041" indent="-342906">
              <a:buClr>
                <a:schemeClr val="accent4"/>
              </a:buClr>
              <a:buFont typeface="Arial" panose="020B0604020202020204" pitchFamily="34" charset="0"/>
              <a:buChar char="•"/>
              <a:defRPr/>
            </a:lvl4pPr>
            <a:lvl5pPr marL="1074865" indent="0">
              <a:buClr>
                <a:schemeClr val="accent5"/>
              </a:buClr>
              <a:buFont typeface="Arial" panose="020B0604020202020204" pitchFamily="34" charset="0"/>
              <a:buNone/>
              <a:defRPr/>
            </a:lvl5pPr>
          </a:lstStyle>
          <a:p>
            <a:r>
              <a:rPr lang="en-US"/>
              <a:t>Click icon to add picture</a:t>
            </a:r>
            <a:endParaRPr lang="en-GB" dirty="0"/>
          </a:p>
        </p:txBody>
      </p:sp>
      <p:sp>
        <p:nvSpPr>
          <p:cNvPr id="15" name="Slide Number Placeholder 5"/>
          <p:cNvSpPr>
            <a:spLocks noGrp="1"/>
          </p:cNvSpPr>
          <p:nvPr>
            <p:ph type="sldNum" sz="quarter" idx="4"/>
          </p:nvPr>
        </p:nvSpPr>
        <p:spPr>
          <a:xfrm>
            <a:off x="11211873" y="6654089"/>
            <a:ext cx="645169" cy="141167"/>
          </a:xfrm>
          <a:prstGeom prst="rect">
            <a:avLst/>
          </a:prstGeom>
        </p:spPr>
        <p:txBody>
          <a:bodyPr anchor="ctr"/>
          <a:lstStyle>
            <a:lvl1pPr algn="r">
              <a:defRPr sz="799">
                <a:solidFill>
                  <a:schemeClr val="tx1">
                    <a:lumMod val="50000"/>
                    <a:lumOff val="50000"/>
                  </a:schemeClr>
                </a:solidFill>
              </a:defRPr>
            </a:lvl1pPr>
          </a:lstStyle>
          <a:p>
            <a:r>
              <a:rPr lang="en-GB" dirty="0"/>
              <a:t>- </a:t>
            </a:r>
            <a:fld id="{C05884CA-5403-4569-B873-2F7B596D59BB}" type="slidenum">
              <a:rPr lang="en-GB" smtClean="0"/>
              <a:pPr/>
              <a:t>‹#›</a:t>
            </a:fld>
            <a:r>
              <a:rPr lang="en-GB" dirty="0"/>
              <a:t> -</a:t>
            </a:r>
          </a:p>
        </p:txBody>
      </p:sp>
      <p:sp>
        <p:nvSpPr>
          <p:cNvPr id="11" name="Text Placeholder 3"/>
          <p:cNvSpPr>
            <a:spLocks noGrp="1"/>
          </p:cNvSpPr>
          <p:nvPr>
            <p:ph type="body" sz="quarter" idx="10" hasCustomPrompt="1"/>
          </p:nvPr>
        </p:nvSpPr>
        <p:spPr>
          <a:xfrm>
            <a:off x="334801" y="681550"/>
            <a:ext cx="11521785" cy="416900"/>
          </a:xfrm>
        </p:spPr>
        <p:txBody>
          <a:bodyPr/>
          <a:lstStyle>
            <a:lvl1pPr marL="0" indent="0">
              <a:buFont typeface="Arial" panose="020B0604020202020204" pitchFamily="34" charset="0"/>
              <a:buNone/>
              <a:defRPr sz="1800"/>
            </a:lvl1pPr>
            <a:lvl2pPr marL="266732" indent="0">
              <a:buNone/>
              <a:defRPr/>
            </a:lvl2pPr>
            <a:lvl3pPr marL="541405" indent="0">
              <a:buNone/>
              <a:defRPr/>
            </a:lvl3pPr>
            <a:lvl4pPr marL="808135" indent="0">
              <a:buNone/>
              <a:defRPr/>
            </a:lvl4pPr>
            <a:lvl5pPr marL="1074865" indent="0">
              <a:buNone/>
              <a:defRPr/>
            </a:lvl5pPr>
          </a:lstStyle>
          <a:p>
            <a:r>
              <a:rPr lang="en-US" dirty="0"/>
              <a:t>Click to edit Master text styles</a:t>
            </a:r>
          </a:p>
        </p:txBody>
      </p:sp>
    </p:spTree>
    <p:extLst>
      <p:ext uri="{BB962C8B-B14F-4D97-AF65-F5344CB8AC3E}">
        <p14:creationId xmlns:p14="http://schemas.microsoft.com/office/powerpoint/2010/main" val="1528944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873530-BFCF-4465-A970-6A26EF106F02}"/>
              </a:ext>
            </a:extLst>
          </p:cNvPr>
          <p:cNvSpPr txBox="1"/>
          <p:nvPr userDrawn="1"/>
        </p:nvSpPr>
        <p:spPr>
          <a:xfrm>
            <a:off x="617492" y="6663109"/>
            <a:ext cx="781235" cy="123111"/>
          </a:xfrm>
          <a:prstGeom prst="rect">
            <a:avLst/>
          </a:prstGeom>
          <a:noFill/>
        </p:spPr>
        <p:txBody>
          <a:bodyPr wrap="square" lIns="0" tIns="0" rIns="0" bIns="0" rtlCol="0" anchor="ctr">
            <a:spAutoFit/>
          </a:bodyPr>
          <a:lstStyle/>
          <a:p>
            <a:fld id="{E7CAD055-D97E-48F7-9E01-01F9C5311938}" type="datetime1">
              <a:rPr lang="en-GB" sz="800" smtClean="0">
                <a:solidFill>
                  <a:schemeClr val="tx1">
                    <a:lumMod val="50000"/>
                    <a:lumOff val="50000"/>
                  </a:schemeClr>
                </a:solidFill>
                <a:latin typeface="Arial" panose="020B0604020202020204" pitchFamily="34" charset="0"/>
                <a:cs typeface="Arial" panose="020B0604020202020204" pitchFamily="34" charset="0"/>
              </a:rPr>
              <a:t>22/11/2023</a:t>
            </a:fld>
            <a:endParaRPr lang="en-GB" sz="8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334802" y="334807"/>
            <a:ext cx="11522238" cy="315439"/>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334803" y="1393200"/>
            <a:ext cx="11522238" cy="4582800"/>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Box 7"/>
          <p:cNvSpPr txBox="1"/>
          <p:nvPr/>
        </p:nvSpPr>
        <p:spPr>
          <a:xfrm>
            <a:off x="334801" y="6663109"/>
            <a:ext cx="568169" cy="123111"/>
          </a:xfrm>
          <a:prstGeom prst="rect">
            <a:avLst/>
          </a:prstGeom>
          <a:solidFill>
            <a:schemeClr val="bg1"/>
          </a:solidFill>
        </p:spPr>
        <p:txBody>
          <a:bodyPr wrap="square" lIns="0" tIns="0" rIns="0" bIns="0" rtlCol="0" anchor="ctr">
            <a:spAutoFit/>
          </a:bodyPr>
          <a:lstStyle/>
          <a:p>
            <a:r>
              <a:rPr lang="en-GB" sz="800" dirty="0">
                <a:solidFill>
                  <a:schemeClr val="tx1">
                    <a:lumMod val="50000"/>
                    <a:lumOff val="50000"/>
                  </a:schemeClr>
                </a:solidFill>
                <a:latin typeface="Arial" panose="020B0604020202020204" pitchFamily="34" charset="0"/>
                <a:cs typeface="Arial" panose="020B0604020202020204" pitchFamily="34" charset="0"/>
              </a:rPr>
              <a:t>© Palladium</a:t>
            </a:r>
          </a:p>
        </p:txBody>
      </p:sp>
      <p:sp>
        <p:nvSpPr>
          <p:cNvPr id="7" name="Slide Number Placeholder 5"/>
          <p:cNvSpPr>
            <a:spLocks noGrp="1"/>
          </p:cNvSpPr>
          <p:nvPr>
            <p:ph type="sldNum" sz="quarter" idx="4"/>
          </p:nvPr>
        </p:nvSpPr>
        <p:spPr>
          <a:xfrm>
            <a:off x="11211875" y="6654081"/>
            <a:ext cx="645169" cy="141167"/>
          </a:xfrm>
          <a:prstGeom prst="rect">
            <a:avLst/>
          </a:prstGeom>
        </p:spPr>
        <p:txBody>
          <a:bodyPr anchor="ctr"/>
          <a:lstStyle>
            <a:lvl1pPr algn="r">
              <a:defRPr sz="800">
                <a:solidFill>
                  <a:schemeClr val="tx1">
                    <a:lumMod val="50000"/>
                    <a:lumOff val="50000"/>
                  </a:schemeClr>
                </a:solidFill>
              </a:defRPr>
            </a:lvl1pPr>
          </a:lstStyle>
          <a:p>
            <a:r>
              <a:rPr lang="en-GB"/>
              <a:t>- </a:t>
            </a:r>
            <a:fld id="{C05884CA-5403-4569-B873-2F7B596D59BB}" type="slidenum">
              <a:rPr lang="en-GB" smtClean="0"/>
              <a:pPr/>
              <a:t>‹#›</a:t>
            </a:fld>
            <a:r>
              <a:rPr lang="en-GB"/>
              <a:t> -</a:t>
            </a:r>
            <a:endParaRPr lang="en-GB" dirty="0"/>
          </a:p>
        </p:txBody>
      </p:sp>
    </p:spTree>
    <p:extLst>
      <p:ext uri="{BB962C8B-B14F-4D97-AF65-F5344CB8AC3E}">
        <p14:creationId xmlns:p14="http://schemas.microsoft.com/office/powerpoint/2010/main" val="288207276"/>
      </p:ext>
    </p:extLst>
  </p:cSld>
  <p:clrMap bg1="lt1" tx1="dk1" bg2="lt2" tx2="dk2" accent1="accent1" accent2="accent2" accent3="accent3" accent4="accent4" accent5="accent5" accent6="accent6" hlink="hlink" folHlink="folHlink"/>
  <p:sldLayoutIdLst>
    <p:sldLayoutId id="2147483818" r:id="rId1"/>
    <p:sldLayoutId id="2147483820" r:id="rId2"/>
    <p:sldLayoutId id="2147483822" r:id="rId3"/>
    <p:sldLayoutId id="2147483688" r:id="rId4"/>
    <p:sldLayoutId id="2147483668" r:id="rId5"/>
    <p:sldLayoutId id="2147483824" r:id="rId6"/>
    <p:sldLayoutId id="2147483659" r:id="rId7"/>
    <p:sldLayoutId id="2147483660" r:id="rId8"/>
    <p:sldLayoutId id="2147483661" r:id="rId9"/>
    <p:sldLayoutId id="2147483662" r:id="rId10"/>
    <p:sldLayoutId id="2147483671" r:id="rId11"/>
    <p:sldLayoutId id="2147483680" r:id="rId12"/>
    <p:sldLayoutId id="2147483836" r:id="rId13"/>
    <p:sldLayoutId id="2147483689" r:id="rId14"/>
    <p:sldLayoutId id="2147483669" r:id="rId15"/>
  </p:sldLayoutIdLst>
  <p:hf hdr="0"/>
  <p:txStyles>
    <p:titleStyle>
      <a:lvl1pPr algn="l" defTabSz="914491" rtl="0" eaLnBrk="1" latinLnBrk="0" hangingPunct="1">
        <a:lnSpc>
          <a:spcPct val="90000"/>
        </a:lnSpc>
        <a:spcBef>
          <a:spcPct val="0"/>
        </a:spcBef>
        <a:buNone/>
        <a:defRPr sz="2201" kern="1200">
          <a:solidFill>
            <a:schemeClr val="accent1"/>
          </a:solidFill>
          <a:latin typeface="Arial" panose="020B0604020202020204" pitchFamily="34" charset="0"/>
          <a:ea typeface="+mj-ea"/>
          <a:cs typeface="Arial" panose="020B0604020202020204" pitchFamily="34" charset="0"/>
        </a:defRPr>
      </a:lvl1pPr>
    </p:titleStyle>
    <p:bodyStyle>
      <a:lvl1pPr marL="342900" indent="-342900" algn="l" defTabSz="914491" rtl="0" eaLnBrk="1" latinLnBrk="0" hangingPunct="1">
        <a:lnSpc>
          <a:spcPct val="100000"/>
        </a:lnSpc>
        <a:spcBef>
          <a:spcPts val="0"/>
        </a:spcBef>
        <a:spcAft>
          <a:spcPts val="1200"/>
        </a:spcAft>
        <a:buClr>
          <a:schemeClr val="accent1"/>
        </a:buClr>
        <a:buFont typeface="Arial" panose="020B0604020202020204" pitchFamily="34" charset="0"/>
        <a:buChar char="•"/>
        <a:defRPr sz="2201" kern="1200">
          <a:solidFill>
            <a:schemeClr val="tx1"/>
          </a:solidFill>
          <a:latin typeface="Arial" panose="020B0604020202020204" pitchFamily="34" charset="0"/>
          <a:ea typeface="+mn-ea"/>
          <a:cs typeface="Arial" panose="020B0604020202020204" pitchFamily="34" charset="0"/>
        </a:defRPr>
      </a:lvl1pPr>
      <a:lvl2pPr marL="609627" indent="-342900" algn="l" defTabSz="914491" rtl="0" eaLnBrk="1" latinLnBrk="0" hangingPunct="1">
        <a:lnSpc>
          <a:spcPct val="100000"/>
        </a:lnSpc>
        <a:spcBef>
          <a:spcPts val="0"/>
        </a:spcBef>
        <a:spcAft>
          <a:spcPts val="1200"/>
        </a:spcAft>
        <a:buClr>
          <a:schemeClr val="accent2"/>
        </a:buClr>
        <a:buSzPct val="100000"/>
        <a:buFont typeface="Arial" panose="020B0604020202020204" pitchFamily="34" charset="0"/>
        <a:buChar char="•"/>
        <a:defRPr sz="2201" kern="1200">
          <a:solidFill>
            <a:schemeClr val="tx1"/>
          </a:solidFill>
          <a:latin typeface="Arial" panose="020B0604020202020204" pitchFamily="34" charset="0"/>
          <a:ea typeface="+mn-ea"/>
          <a:cs typeface="Arial" panose="020B0604020202020204" pitchFamily="34" charset="0"/>
        </a:defRPr>
      </a:lvl2pPr>
      <a:lvl3pPr marL="884294" indent="-342900" algn="l" defTabSz="914491" rtl="0" eaLnBrk="1" latinLnBrk="0" hangingPunct="1">
        <a:lnSpc>
          <a:spcPct val="100000"/>
        </a:lnSpc>
        <a:spcBef>
          <a:spcPts val="0"/>
        </a:spcBef>
        <a:spcAft>
          <a:spcPts val="1200"/>
        </a:spcAft>
        <a:buClr>
          <a:schemeClr val="accent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151020" indent="-342900" algn="l" defTabSz="914491" rtl="0" eaLnBrk="1" latinLnBrk="0" hangingPunct="1">
        <a:lnSpc>
          <a:spcPct val="100000"/>
        </a:lnSpc>
        <a:spcBef>
          <a:spcPts val="0"/>
        </a:spcBef>
        <a:spcAft>
          <a:spcPts val="1200"/>
        </a:spcAft>
        <a:buClr>
          <a:schemeClr val="accent4"/>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4pPr>
      <a:lvl5pPr marL="1417745" indent="-342900" algn="l" defTabSz="914491" rtl="0" eaLnBrk="1" latinLnBrk="0" hangingPunct="1">
        <a:lnSpc>
          <a:spcPct val="100000"/>
        </a:lnSpc>
        <a:spcBef>
          <a:spcPts val="0"/>
        </a:spcBef>
        <a:spcAft>
          <a:spcPts val="1200"/>
        </a:spcAft>
        <a:buClr>
          <a:schemeClr val="accent5"/>
        </a:buClr>
        <a:buFont typeface="Arial" panose="020B0604020202020204" pitchFamily="34" charset="0"/>
        <a:buChar char="•"/>
        <a:defRPr sz="1801" kern="1200">
          <a:solidFill>
            <a:schemeClr val="tx1"/>
          </a:solidFill>
          <a:latin typeface="Arial" panose="020B0604020202020204" pitchFamily="34" charset="0"/>
          <a:ea typeface="+mn-ea"/>
          <a:cs typeface="Arial" panose="020B0604020202020204" pitchFamily="34" charset="0"/>
        </a:defRPr>
      </a:lvl5pPr>
      <a:lvl6pPr marL="2514852" indent="-228622" algn="l" defTabSz="91449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2099" indent="-228622" algn="l" defTabSz="91449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342" indent="-228622" algn="l" defTabSz="91449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589" indent="-228622" algn="l" defTabSz="91449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91" rtl="0" eaLnBrk="1" latinLnBrk="0" hangingPunct="1">
        <a:defRPr sz="1801" kern="1200">
          <a:solidFill>
            <a:schemeClr val="tx1"/>
          </a:solidFill>
          <a:latin typeface="+mn-lt"/>
          <a:ea typeface="+mn-ea"/>
          <a:cs typeface="+mn-cs"/>
        </a:defRPr>
      </a:lvl1pPr>
      <a:lvl2pPr marL="457246" algn="l" defTabSz="914491" rtl="0" eaLnBrk="1" latinLnBrk="0" hangingPunct="1">
        <a:defRPr sz="1801" kern="1200">
          <a:solidFill>
            <a:schemeClr val="tx1"/>
          </a:solidFill>
          <a:latin typeface="+mn-lt"/>
          <a:ea typeface="+mn-ea"/>
          <a:cs typeface="+mn-cs"/>
        </a:defRPr>
      </a:lvl2pPr>
      <a:lvl3pPr marL="914491" algn="l" defTabSz="914491" rtl="0" eaLnBrk="1" latinLnBrk="0" hangingPunct="1">
        <a:defRPr sz="1801" kern="1200">
          <a:solidFill>
            <a:schemeClr val="tx1"/>
          </a:solidFill>
          <a:latin typeface="+mn-lt"/>
          <a:ea typeface="+mn-ea"/>
          <a:cs typeface="+mn-cs"/>
        </a:defRPr>
      </a:lvl3pPr>
      <a:lvl4pPr marL="1371738" algn="l" defTabSz="914491" rtl="0" eaLnBrk="1" latinLnBrk="0" hangingPunct="1">
        <a:defRPr sz="1801" kern="1200">
          <a:solidFill>
            <a:schemeClr val="tx1"/>
          </a:solidFill>
          <a:latin typeface="+mn-lt"/>
          <a:ea typeface="+mn-ea"/>
          <a:cs typeface="+mn-cs"/>
        </a:defRPr>
      </a:lvl4pPr>
      <a:lvl5pPr marL="1828982" algn="l" defTabSz="914491" rtl="0" eaLnBrk="1" latinLnBrk="0" hangingPunct="1">
        <a:defRPr sz="1801" kern="1200">
          <a:solidFill>
            <a:schemeClr val="tx1"/>
          </a:solidFill>
          <a:latin typeface="+mn-lt"/>
          <a:ea typeface="+mn-ea"/>
          <a:cs typeface="+mn-cs"/>
        </a:defRPr>
      </a:lvl5pPr>
      <a:lvl6pPr marL="2286229" algn="l" defTabSz="914491" rtl="0" eaLnBrk="1" latinLnBrk="0" hangingPunct="1">
        <a:defRPr sz="1801" kern="1200">
          <a:solidFill>
            <a:schemeClr val="tx1"/>
          </a:solidFill>
          <a:latin typeface="+mn-lt"/>
          <a:ea typeface="+mn-ea"/>
          <a:cs typeface="+mn-cs"/>
        </a:defRPr>
      </a:lvl6pPr>
      <a:lvl7pPr marL="2743474" algn="l" defTabSz="914491" rtl="0" eaLnBrk="1" latinLnBrk="0" hangingPunct="1">
        <a:defRPr sz="1801" kern="1200">
          <a:solidFill>
            <a:schemeClr val="tx1"/>
          </a:solidFill>
          <a:latin typeface="+mn-lt"/>
          <a:ea typeface="+mn-ea"/>
          <a:cs typeface="+mn-cs"/>
        </a:defRPr>
      </a:lvl7pPr>
      <a:lvl8pPr marL="3200720" algn="l" defTabSz="914491" rtl="0" eaLnBrk="1" latinLnBrk="0" hangingPunct="1">
        <a:defRPr sz="1801" kern="1200">
          <a:solidFill>
            <a:schemeClr val="tx1"/>
          </a:solidFill>
          <a:latin typeface="+mn-lt"/>
          <a:ea typeface="+mn-ea"/>
          <a:cs typeface="+mn-cs"/>
        </a:defRPr>
      </a:lvl8pPr>
      <a:lvl9pPr marL="3657966" algn="l" defTabSz="914491" rtl="0" eaLnBrk="1" latinLnBrk="0" hangingPunct="1">
        <a:defRPr sz="1801"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71">
          <p15:clr>
            <a:srgbClr val="F26B43"/>
          </p15:clr>
        </p15:guide>
        <p15:guide id="3" pos="6069">
          <p15:clr>
            <a:srgbClr val="F26B43"/>
          </p15:clr>
        </p15:guide>
        <p15:guide id="5" pos="5110">
          <p15:clr>
            <a:srgbClr val="F26B43"/>
          </p15:clr>
        </p15:guide>
        <p15:guide id="6" pos="1020">
          <p15:clr>
            <a:srgbClr val="F26B43"/>
          </p15:clr>
        </p15:guide>
        <p15:guide id="7" orient="horz" pos="867">
          <p15:clr>
            <a:srgbClr val="F26B43"/>
          </p15:clr>
        </p15:guide>
        <p15:guide id="9" orient="horz" pos="210" userDrawn="1">
          <p15:clr>
            <a:srgbClr val="F26B43"/>
          </p15:clr>
        </p15:guide>
        <p15:guide id="10" pos="211" userDrawn="1">
          <p15:clr>
            <a:srgbClr val="F26B43"/>
          </p15:clr>
        </p15:guide>
        <p15:guide id="11" pos="7470" userDrawn="1">
          <p15:clr>
            <a:srgbClr val="F26B43"/>
          </p15:clr>
        </p15:guide>
        <p15:guide id="12" orient="horz" pos="4110" userDrawn="1">
          <p15:clr>
            <a:srgbClr val="F26B43"/>
          </p15:clr>
        </p15:guide>
        <p15:guide id="13" pos="7242" userDrawn="1">
          <p15:clr>
            <a:srgbClr val="F26B43"/>
          </p15:clr>
        </p15:guide>
        <p15:guide id="14" pos="665" userDrawn="1">
          <p15:clr>
            <a:srgbClr val="F26B43"/>
          </p15:clr>
        </p15:guide>
        <p15:guide id="15" orient="horz" pos="1003" userDrawn="1">
          <p15:clr>
            <a:srgbClr val="F26B43"/>
          </p15:clr>
        </p15:guide>
        <p15:guide id="16" orient="horz" pos="3770" userDrawn="1">
          <p15:clr>
            <a:srgbClr val="F26B43"/>
          </p15:clr>
        </p15:guide>
        <p15:guide id="17" pos="438" userDrawn="1">
          <p15:clr>
            <a:srgbClr val="F26B43"/>
          </p15:clr>
        </p15:guide>
        <p15:guide id="18" pos="4067" userDrawn="1">
          <p15:clr>
            <a:srgbClr val="F26B43"/>
          </p15:clr>
        </p15:guide>
        <p15:guide id="19" pos="3940" userDrawn="1">
          <p15:clr>
            <a:srgbClr val="F26B43"/>
          </p15:clr>
        </p15:guide>
        <p15:guide id="20" orient="horz" pos="527"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CATALYZE.procurements@thepalladiumgroup.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662400" y="4734560"/>
            <a:ext cx="9771920" cy="1548860"/>
          </a:xfrm>
        </p:spPr>
        <p:txBody>
          <a:bodyPr/>
          <a:lstStyle/>
          <a:p>
            <a:r>
              <a:rPr lang="es-ES" sz="1800" dirty="0"/>
              <a:t>Las organizaciones que respondan a la </a:t>
            </a:r>
            <a:r>
              <a:rPr lang="es-ES" sz="1800" dirty="0" err="1"/>
              <a:t>SdA</a:t>
            </a:r>
            <a:r>
              <a:rPr lang="es-ES" sz="1800" dirty="0"/>
              <a:t>:  RFA-CATALYZE-217772-APEP-2023-0074 deben completar el formulario (en Word o PowerPoint), adjuntar los anexos requeridos, y enviarlo vía correo electrónico a </a:t>
            </a:r>
            <a:r>
              <a:rPr lang="es-ES" sz="1800" dirty="0">
                <a:hlinkClick r:id="rId2"/>
              </a:rPr>
              <a:t>CATALYZE.procurements@thepalladiumgroup.com</a:t>
            </a:r>
            <a:r>
              <a:rPr lang="es-ES" sz="1800" dirty="0"/>
              <a:t>.  Los formularios deben presentarse a más tardar el 5 de enero de 2024 a las 17:00 ET (UTC-4</a:t>
            </a:r>
            <a:r>
              <a:rPr lang="en-AU" sz="1800" dirty="0"/>
              <a:t>). </a:t>
            </a:r>
          </a:p>
        </p:txBody>
      </p:sp>
      <p:sp>
        <p:nvSpPr>
          <p:cNvPr id="2" name="Title 1"/>
          <p:cNvSpPr>
            <a:spLocks noGrp="1"/>
          </p:cNvSpPr>
          <p:nvPr>
            <p:ph type="ctrTitle"/>
          </p:nvPr>
        </p:nvSpPr>
        <p:spPr>
          <a:xfrm>
            <a:off x="662400" y="1744301"/>
            <a:ext cx="8857520" cy="2431913"/>
          </a:xfrm>
        </p:spPr>
        <p:txBody>
          <a:bodyPr/>
          <a:lstStyle/>
          <a:p>
            <a:r>
              <a:rPr lang="en-AU" b="1" dirty="0"/>
              <a:t>FORMULARIO DE APLICACIÓN TÉCNICA </a:t>
            </a:r>
            <a:br>
              <a:rPr lang="en-AU" b="1" dirty="0"/>
            </a:br>
            <a:r>
              <a:rPr lang="es-ES" sz="2000" b="1" dirty="0"/>
              <a:t>Solicitud de Aplicación (</a:t>
            </a:r>
            <a:r>
              <a:rPr lang="es-ES" sz="2000" b="1" dirty="0" err="1"/>
              <a:t>SdA</a:t>
            </a:r>
            <a:r>
              <a:rPr lang="es-ES" sz="2000" b="1" dirty="0"/>
              <a:t>): RFA-CATALYZE-217772-APEP-2023-0074</a:t>
            </a:r>
            <a:br>
              <a:rPr lang="en-AU" b="1" dirty="0"/>
            </a:br>
            <a:endParaRPr lang="en-AU" b="1" dirty="0"/>
          </a:p>
        </p:txBody>
      </p:sp>
    </p:spTree>
    <p:extLst>
      <p:ext uri="{BB962C8B-B14F-4D97-AF65-F5344CB8AC3E}">
        <p14:creationId xmlns:p14="http://schemas.microsoft.com/office/powerpoint/2010/main" val="14994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s-ES" i="1" dirty="0"/>
              <a:t>En esta sección, el aplicante puede incluir un diagrama de Gantt de actividades planificadas y una línea de tiempo con una breve descripción</a:t>
            </a:r>
            <a:r>
              <a:rPr lang="en-US" dirty="0"/>
              <a:t>.</a:t>
            </a:r>
            <a:endParaRPr lang="en-AU" dirty="0"/>
          </a:p>
        </p:txBody>
      </p:sp>
      <p:sp>
        <p:nvSpPr>
          <p:cNvPr id="6" name="Title 5"/>
          <p:cNvSpPr>
            <a:spLocks noGrp="1"/>
          </p:cNvSpPr>
          <p:nvPr>
            <p:ph type="title"/>
          </p:nvPr>
        </p:nvSpPr>
        <p:spPr/>
        <p:txBody>
          <a:bodyPr/>
          <a:lstStyle/>
          <a:p>
            <a:r>
              <a:rPr lang="en-AU" dirty="0"/>
              <a:t>Anexo: Plan de </a:t>
            </a:r>
            <a:r>
              <a:rPr lang="en-AU" dirty="0" err="1"/>
              <a:t>Implementación</a:t>
            </a:r>
            <a:endParaRPr lang="en-AU" dirty="0"/>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10</a:t>
            </a:fld>
            <a:r>
              <a:rPr lang="en-GB"/>
              <a:t> -</a:t>
            </a:r>
            <a:endParaRPr lang="en-GB" dirty="0"/>
          </a:p>
        </p:txBody>
      </p:sp>
    </p:spTree>
    <p:extLst>
      <p:ext uri="{BB962C8B-B14F-4D97-AF65-F5344CB8AC3E}">
        <p14:creationId xmlns:p14="http://schemas.microsoft.com/office/powerpoint/2010/main" val="264267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EE2B09-F3BC-45AA-A874-1B4A08EFF345}"/>
              </a:ext>
            </a:extLst>
          </p:cNvPr>
          <p:cNvSpPr>
            <a:spLocks noGrp="1"/>
          </p:cNvSpPr>
          <p:nvPr>
            <p:ph type="title"/>
          </p:nvPr>
        </p:nvSpPr>
        <p:spPr/>
        <p:txBody>
          <a:bodyPr/>
          <a:lstStyle/>
          <a:p>
            <a:r>
              <a:rPr lang="en-GB" dirty="0"/>
              <a:t>Anexo:</a:t>
            </a:r>
            <a:br>
              <a:rPr lang="en-GB" dirty="0"/>
            </a:br>
            <a:r>
              <a:rPr lang="es-ES" dirty="0"/>
              <a:t>Hitos y entregables propuestos</a:t>
            </a:r>
            <a:endParaRPr lang="en-GB" dirty="0"/>
          </a:p>
        </p:txBody>
      </p:sp>
      <p:sp>
        <p:nvSpPr>
          <p:cNvPr id="3" name="Text Placeholder 2"/>
          <p:cNvSpPr>
            <a:spLocks noGrp="1"/>
          </p:cNvSpPr>
          <p:nvPr>
            <p:ph type="body" sz="quarter" idx="12"/>
          </p:nvPr>
        </p:nvSpPr>
        <p:spPr/>
        <p:txBody>
          <a:bodyPr/>
          <a:lstStyle/>
          <a:p>
            <a:r>
              <a:rPr lang="en-AU" dirty="0"/>
              <a:t>04</a:t>
            </a:r>
          </a:p>
        </p:txBody>
      </p:sp>
      <p:sp>
        <p:nvSpPr>
          <p:cNvPr id="5" name="Slide Number Placeholder 4"/>
          <p:cNvSpPr>
            <a:spLocks noGrp="1"/>
          </p:cNvSpPr>
          <p:nvPr>
            <p:ph type="sldNum" sz="quarter" idx="11"/>
          </p:nvPr>
        </p:nvSpPr>
        <p:spPr/>
        <p:txBody>
          <a:bodyPr/>
          <a:lstStyle/>
          <a:p>
            <a:r>
              <a:rPr lang="en-GB"/>
              <a:t>- </a:t>
            </a:r>
            <a:fld id="{C05884CA-5403-4569-B873-2F7B596D59BB}" type="slidenum">
              <a:rPr lang="en-GB" smtClean="0"/>
              <a:pPr/>
              <a:t>11</a:t>
            </a:fld>
            <a:r>
              <a:rPr lang="en-GB"/>
              <a:t> -</a:t>
            </a:r>
            <a:endParaRPr lang="en-GB" dirty="0"/>
          </a:p>
        </p:txBody>
      </p:sp>
    </p:spTree>
    <p:extLst>
      <p:ext uri="{BB962C8B-B14F-4D97-AF65-F5344CB8AC3E}">
        <p14:creationId xmlns:p14="http://schemas.microsoft.com/office/powerpoint/2010/main" val="3432068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s-ES" sz="1800" i="1" dirty="0"/>
              <a:t>Los hitos se refieren a un producto, tarea, entregable u objetivo verificable del receptor.  Por lo general, los hitos constarán de tres partes: (1) una descripción del producto, tarea, entregable u objetivo que debe lograrse; (2) una descripción de cómo el receptor documentará la finalización del producto, tarea, entregable u objetivo; y (3) la cantidad que CATALYZE APEP Accelerator pagará al receptor por el entregable.  Algunos hitos también pueden tener fechas que indiquen cuándo se espera o se requiere que se complete el hito.  Los hitos deben ser objetivamente verificables en cuanto a su finalización y cantidad, y estar dentro del alcance del control de gestión del receptor para completarlos con éxito tal y como fueron diseñados</a:t>
            </a:r>
            <a:r>
              <a:rPr lang="en-US" sz="1800" dirty="0"/>
              <a:t>.</a:t>
            </a:r>
            <a:endParaRPr lang="en-AU" sz="1800" dirty="0"/>
          </a:p>
        </p:txBody>
      </p:sp>
      <p:sp>
        <p:nvSpPr>
          <p:cNvPr id="6" name="Title 5"/>
          <p:cNvSpPr>
            <a:spLocks noGrp="1"/>
          </p:cNvSpPr>
          <p:nvPr>
            <p:ph type="title"/>
          </p:nvPr>
        </p:nvSpPr>
        <p:spPr/>
        <p:txBody>
          <a:bodyPr/>
          <a:lstStyle/>
          <a:p>
            <a:r>
              <a:rPr lang="en-AU" dirty="0"/>
              <a:t>Anexo: </a:t>
            </a:r>
            <a:r>
              <a:rPr lang="en-AU" dirty="0" err="1"/>
              <a:t>Hitos</a:t>
            </a:r>
            <a:r>
              <a:rPr lang="en-AU" dirty="0"/>
              <a:t> y </a:t>
            </a:r>
            <a:r>
              <a:rPr lang="en-AU" dirty="0" err="1"/>
              <a:t>entregables</a:t>
            </a:r>
            <a:r>
              <a:rPr lang="en-AU" dirty="0"/>
              <a:t> </a:t>
            </a:r>
            <a:r>
              <a:rPr lang="en-AU" dirty="0" err="1"/>
              <a:t>propuestos</a:t>
            </a:r>
            <a:endParaRPr lang="en-AU" dirty="0"/>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12</a:t>
            </a:fld>
            <a:r>
              <a:rPr lang="en-GB"/>
              <a:t> -</a:t>
            </a:r>
            <a:endParaRPr lang="en-GB" dirty="0"/>
          </a:p>
        </p:txBody>
      </p:sp>
      <p:graphicFrame>
        <p:nvGraphicFramePr>
          <p:cNvPr id="2" name="Content Placeholder 3">
            <a:extLst>
              <a:ext uri="{FF2B5EF4-FFF2-40B4-BE49-F238E27FC236}">
                <a16:creationId xmlns:a16="http://schemas.microsoft.com/office/drawing/2014/main" id="{55C75965-B817-57BD-9354-84321FFE5BF8}"/>
              </a:ext>
            </a:extLst>
          </p:cNvPr>
          <p:cNvGraphicFramePr>
            <a:graphicFrameLocks/>
          </p:cNvGraphicFramePr>
          <p:nvPr>
            <p:extLst>
              <p:ext uri="{D42A27DB-BD31-4B8C-83A1-F6EECF244321}">
                <p14:modId xmlns:p14="http://schemas.microsoft.com/office/powerpoint/2010/main" val="292036048"/>
              </p:ext>
            </p:extLst>
          </p:nvPr>
        </p:nvGraphicFramePr>
        <p:xfrm>
          <a:off x="334511" y="3429000"/>
          <a:ext cx="11522075" cy="2672588"/>
        </p:xfrm>
        <a:graphic>
          <a:graphicData uri="http://schemas.openxmlformats.org/drawingml/2006/table">
            <a:tbl>
              <a:tblPr firstRow="1" bandRow="1">
                <a:tableStyleId>{5C22544A-7EE6-4342-B048-85BDC9FD1C3A}</a:tableStyleId>
              </a:tblPr>
              <a:tblGrid>
                <a:gridCol w="650557">
                  <a:extLst>
                    <a:ext uri="{9D8B030D-6E8A-4147-A177-3AD203B41FA5}">
                      <a16:colId xmlns:a16="http://schemas.microsoft.com/office/drawing/2014/main" val="1204103872"/>
                    </a:ext>
                  </a:extLst>
                </a:gridCol>
                <a:gridCol w="3322320">
                  <a:extLst>
                    <a:ext uri="{9D8B030D-6E8A-4147-A177-3AD203B41FA5}">
                      <a16:colId xmlns:a16="http://schemas.microsoft.com/office/drawing/2014/main" val="860388325"/>
                    </a:ext>
                  </a:extLst>
                </a:gridCol>
                <a:gridCol w="2940368">
                  <a:extLst>
                    <a:ext uri="{9D8B030D-6E8A-4147-A177-3AD203B41FA5}">
                      <a16:colId xmlns:a16="http://schemas.microsoft.com/office/drawing/2014/main" val="4235436058"/>
                    </a:ext>
                  </a:extLst>
                </a:gridCol>
                <a:gridCol w="2304415">
                  <a:extLst>
                    <a:ext uri="{9D8B030D-6E8A-4147-A177-3AD203B41FA5}">
                      <a16:colId xmlns:a16="http://schemas.microsoft.com/office/drawing/2014/main" val="836716816"/>
                    </a:ext>
                  </a:extLst>
                </a:gridCol>
                <a:gridCol w="2304415">
                  <a:extLst>
                    <a:ext uri="{9D8B030D-6E8A-4147-A177-3AD203B41FA5}">
                      <a16:colId xmlns:a16="http://schemas.microsoft.com/office/drawing/2014/main" val="3849588730"/>
                    </a:ext>
                  </a:extLst>
                </a:gridCol>
              </a:tblGrid>
              <a:tr h="370840">
                <a:tc>
                  <a:txBody>
                    <a:bodyPr/>
                    <a:lstStyle/>
                    <a:p>
                      <a:pPr marL="0" marR="0" algn="r">
                        <a:lnSpc>
                          <a:spcPct val="115000"/>
                        </a:lnSpc>
                        <a:spcBef>
                          <a:spcPts val="0"/>
                        </a:spcBef>
                        <a:spcAft>
                          <a:spcPts val="0"/>
                        </a:spcAft>
                      </a:pPr>
                      <a:r>
                        <a:rPr lang="en-US" sz="1100" dirty="0">
                          <a:solidFill>
                            <a:srgbClr val="FFFFFF"/>
                          </a:solidFill>
                          <a:effectLst/>
                          <a:latin typeface="Calibri" panose="020F0502020204030204" pitchFamily="34" charset="0"/>
                          <a:ea typeface="Calibri" panose="020F0502020204030204" pitchFamily="34" charset="0"/>
                        </a:rPr>
                        <a:t>#</a:t>
                      </a:r>
                      <a:endParaRPr lang="en-US" sz="1100" dirty="0">
                        <a:effectLst/>
                        <a:latin typeface="Calibri" panose="020F0502020204030204" pitchFamily="34" charset="0"/>
                        <a:ea typeface="Calibri" panose="020F0502020204030204" pitchFamily="34" charset="0"/>
                      </a:endParaRPr>
                    </a:p>
                  </a:txBody>
                  <a:tcPr marL="73025" marR="73025" marT="0" marB="0" anchor="b"/>
                </a:tc>
                <a:tc>
                  <a:txBody>
                    <a:bodyPr/>
                    <a:lstStyle/>
                    <a:p>
                      <a:pPr marL="0" marR="0" algn="l">
                        <a:lnSpc>
                          <a:spcPct val="115000"/>
                        </a:lnSpc>
                        <a:spcBef>
                          <a:spcPts val="0"/>
                        </a:spcBef>
                        <a:spcAft>
                          <a:spcPts val="0"/>
                        </a:spcAft>
                      </a:pPr>
                      <a:r>
                        <a:rPr lang="en-US" sz="1100" dirty="0">
                          <a:solidFill>
                            <a:srgbClr val="FFFFFF"/>
                          </a:solidFill>
                          <a:effectLst/>
                          <a:latin typeface="Calibri" panose="020F0502020204030204" pitchFamily="34" charset="0"/>
                          <a:ea typeface="Calibri" panose="020F0502020204030204" pitchFamily="34" charset="0"/>
                        </a:rPr>
                        <a:t>Hito</a:t>
                      </a:r>
                      <a:endParaRPr lang="en-US" sz="1100" dirty="0">
                        <a:effectLst/>
                        <a:latin typeface="Calibri" panose="020F0502020204030204" pitchFamily="34" charset="0"/>
                        <a:ea typeface="Calibri" panose="020F0502020204030204" pitchFamily="34" charset="0"/>
                      </a:endParaRPr>
                    </a:p>
                  </a:txBody>
                  <a:tcPr marL="73025" marR="73025" marT="0" marB="0" anchor="b"/>
                </a:tc>
                <a:tc>
                  <a:txBody>
                    <a:bodyPr/>
                    <a:lstStyle/>
                    <a:p>
                      <a:pPr marL="0" marR="0" algn="l">
                        <a:lnSpc>
                          <a:spcPct val="115000"/>
                        </a:lnSpc>
                        <a:spcBef>
                          <a:spcPts val="0"/>
                        </a:spcBef>
                        <a:spcAft>
                          <a:spcPts val="0"/>
                        </a:spcAft>
                      </a:pPr>
                      <a:r>
                        <a:rPr lang="en-US" sz="1100" dirty="0" err="1">
                          <a:solidFill>
                            <a:srgbClr val="FFFFFF"/>
                          </a:solidFill>
                          <a:effectLst/>
                          <a:latin typeface="Calibri" panose="020F0502020204030204" pitchFamily="34" charset="0"/>
                          <a:ea typeface="Calibri" panose="020F0502020204030204" pitchFamily="34" charset="0"/>
                        </a:rPr>
                        <a:t>Entregable</a:t>
                      </a:r>
                      <a:endParaRPr lang="en-US" sz="1100" dirty="0">
                        <a:effectLst/>
                        <a:latin typeface="Calibri" panose="020F0502020204030204" pitchFamily="34" charset="0"/>
                        <a:ea typeface="Calibri" panose="020F0502020204030204" pitchFamily="34" charset="0"/>
                      </a:endParaRPr>
                    </a:p>
                  </a:txBody>
                  <a:tcPr marL="73025" marR="73025" marT="0" marB="0" anchor="b"/>
                </a:tc>
                <a:tc>
                  <a:txBody>
                    <a:bodyPr/>
                    <a:lstStyle/>
                    <a:p>
                      <a:pPr marL="0" marR="0" algn="l">
                        <a:lnSpc>
                          <a:spcPct val="115000"/>
                        </a:lnSpc>
                        <a:spcBef>
                          <a:spcPts val="0"/>
                        </a:spcBef>
                        <a:spcAft>
                          <a:spcPts val="0"/>
                        </a:spcAft>
                      </a:pPr>
                      <a:r>
                        <a:rPr lang="en-US" sz="1100" dirty="0" err="1">
                          <a:solidFill>
                            <a:srgbClr val="FFFFFF"/>
                          </a:solidFill>
                          <a:effectLst/>
                          <a:latin typeface="Calibri" panose="020F0502020204030204" pitchFamily="34" charset="0"/>
                          <a:ea typeface="Calibri" panose="020F0502020204030204" pitchFamily="34" charset="0"/>
                        </a:rPr>
                        <a:t>Fecha</a:t>
                      </a:r>
                      <a:r>
                        <a:rPr lang="en-US" sz="1100" dirty="0">
                          <a:solidFill>
                            <a:srgbClr val="FFFFFF"/>
                          </a:solidFill>
                          <a:effectLst/>
                          <a:latin typeface="Calibri" panose="020F0502020204030204" pitchFamily="34" charset="0"/>
                          <a:ea typeface="Calibri" panose="020F0502020204030204" pitchFamily="34" charset="0"/>
                        </a:rPr>
                        <a:t> de </a:t>
                      </a:r>
                      <a:r>
                        <a:rPr lang="en-US" sz="1100" dirty="0" err="1">
                          <a:solidFill>
                            <a:srgbClr val="FFFFFF"/>
                          </a:solidFill>
                          <a:effectLst/>
                          <a:latin typeface="Calibri" panose="020F0502020204030204" pitchFamily="34" charset="0"/>
                          <a:ea typeface="Calibri" panose="020F0502020204030204" pitchFamily="34" charset="0"/>
                        </a:rPr>
                        <a:t>finalizacion</a:t>
                      </a:r>
                      <a:endParaRPr lang="en-US" sz="1100" dirty="0">
                        <a:effectLst/>
                        <a:latin typeface="Calibri" panose="020F0502020204030204" pitchFamily="34" charset="0"/>
                        <a:ea typeface="Calibri" panose="020F0502020204030204" pitchFamily="34" charset="0"/>
                      </a:endParaRPr>
                    </a:p>
                  </a:txBody>
                  <a:tcPr marL="73025" marR="73025" marT="0" marB="0" anchor="b"/>
                </a:tc>
                <a:tc>
                  <a:txBody>
                    <a:bodyPr/>
                    <a:lstStyle/>
                    <a:p>
                      <a:pPr marL="0" marR="0" algn="l">
                        <a:lnSpc>
                          <a:spcPct val="115000"/>
                        </a:lnSpc>
                        <a:spcBef>
                          <a:spcPts val="0"/>
                        </a:spcBef>
                        <a:spcAft>
                          <a:spcPts val="0"/>
                        </a:spcAft>
                      </a:pPr>
                      <a:r>
                        <a:rPr lang="en-US" sz="1100" dirty="0">
                          <a:solidFill>
                            <a:srgbClr val="FFFFFF"/>
                          </a:solidFill>
                          <a:effectLst/>
                          <a:latin typeface="Calibri" panose="020F0502020204030204" pitchFamily="34" charset="0"/>
                          <a:ea typeface="Calibri" panose="020F0502020204030204" pitchFamily="34" charset="0"/>
                        </a:rPr>
                        <a:t>Monto a </a:t>
                      </a:r>
                      <a:r>
                        <a:rPr lang="en-US" sz="1100" dirty="0" err="1">
                          <a:solidFill>
                            <a:srgbClr val="FFFFFF"/>
                          </a:solidFill>
                          <a:effectLst/>
                          <a:latin typeface="Calibri" panose="020F0502020204030204" pitchFamily="34" charset="0"/>
                          <a:ea typeface="Calibri" panose="020F0502020204030204" pitchFamily="34" charset="0"/>
                        </a:rPr>
                        <a:t>pagar</a:t>
                      </a:r>
                      <a:endParaRPr lang="en-US" sz="1100" dirty="0">
                        <a:effectLst/>
                        <a:latin typeface="Calibri" panose="020F0502020204030204" pitchFamily="34" charset="0"/>
                        <a:ea typeface="Calibri" panose="020F0502020204030204" pitchFamily="34" charset="0"/>
                      </a:endParaRPr>
                    </a:p>
                  </a:txBody>
                  <a:tcPr marL="73025" marR="73025" marT="0" marB="0" anchor="b"/>
                </a:tc>
                <a:extLst>
                  <a:ext uri="{0D108BD9-81ED-4DB2-BD59-A6C34878D82A}">
                    <a16:rowId xmlns:a16="http://schemas.microsoft.com/office/drawing/2014/main" val="2866674557"/>
                  </a:ext>
                </a:extLst>
              </a:tr>
              <a:tr h="370840">
                <a:tc>
                  <a:txBody>
                    <a:bodyPr/>
                    <a:lstStyle/>
                    <a:p>
                      <a:r>
                        <a:rPr lang="en-US" dirty="0"/>
                        <a:t>1</a:t>
                      </a:r>
                    </a:p>
                  </a:txBody>
                  <a:tcPr/>
                </a:tc>
                <a:tc>
                  <a:txBody>
                    <a:bodyPr/>
                    <a:lstStyle/>
                    <a:p>
                      <a:r>
                        <a:rPr lang="es-ES" dirty="0"/>
                        <a:t>Descripción del producto, tarea, entregable u objetivo verificable que se debe lograr</a:t>
                      </a:r>
                      <a:endParaRPr lang="en-US" dirty="0"/>
                    </a:p>
                  </a:txBody>
                  <a:tcPr/>
                </a:tc>
                <a:tc>
                  <a:txBody>
                    <a:bodyPr/>
                    <a:lstStyle/>
                    <a:p>
                      <a:r>
                        <a:rPr lang="es-ES" dirty="0"/>
                        <a:t>Descripción de cómo el destinatario documentará la finalización del producto, tarea, entrega u objetivo;</a:t>
                      </a:r>
                      <a:endParaRPr lang="en-US" dirty="0"/>
                    </a:p>
                  </a:txBody>
                  <a:tcPr/>
                </a:tc>
                <a:tc>
                  <a:txBody>
                    <a:bodyPr/>
                    <a:lstStyle/>
                    <a:p>
                      <a:r>
                        <a:rPr lang="es-ES" dirty="0"/>
                        <a:t>Cuando se espera o se requiere que se complete el hito.</a:t>
                      </a:r>
                      <a:endParaRPr lang="en-US" dirty="0"/>
                    </a:p>
                  </a:txBody>
                  <a:tcPr/>
                </a:tc>
                <a:tc>
                  <a:txBody>
                    <a:bodyPr/>
                    <a:lstStyle/>
                    <a:p>
                      <a:r>
                        <a:rPr lang="es-ES" dirty="0"/>
                        <a:t>Valor en % del presupuesto total de la aplicación</a:t>
                      </a:r>
                      <a:endParaRPr lang="en-US" dirty="0"/>
                    </a:p>
                  </a:txBody>
                  <a:tcPr/>
                </a:tc>
                <a:extLst>
                  <a:ext uri="{0D108BD9-81ED-4DB2-BD59-A6C34878D82A}">
                    <a16:rowId xmlns:a16="http://schemas.microsoft.com/office/drawing/2014/main" val="1770331570"/>
                  </a:ext>
                </a:extLst>
              </a:tr>
              <a:tr h="370840">
                <a:tc>
                  <a:txBody>
                    <a:bodyPr/>
                    <a:lstStyle/>
                    <a:p>
                      <a:r>
                        <a:rPr lang="en-US" dirty="0"/>
                        <a:t>2</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637737935"/>
                  </a:ext>
                </a:extLst>
              </a:tr>
              <a:tr h="370840">
                <a:tc>
                  <a:txBody>
                    <a:bodyPr/>
                    <a:lstStyle/>
                    <a:p>
                      <a:r>
                        <a:rPr lang="en-US" dirty="0"/>
                        <a:t>3</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34293656"/>
                  </a:ext>
                </a:extLst>
              </a:tr>
              <a:tr h="370840">
                <a:tc>
                  <a:txBody>
                    <a:bodyPr/>
                    <a:lstStyle/>
                    <a:p>
                      <a:r>
                        <a:rPr lang="en-US" dirty="0"/>
                        <a:t>4</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966287688"/>
                  </a:ext>
                </a:extLst>
              </a:tr>
            </a:tbl>
          </a:graphicData>
        </a:graphic>
      </p:graphicFrame>
    </p:spTree>
    <p:extLst>
      <p:ext uri="{BB962C8B-B14F-4D97-AF65-F5344CB8AC3E}">
        <p14:creationId xmlns:p14="http://schemas.microsoft.com/office/powerpoint/2010/main" val="332273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pPr marL="0" marR="0" indent="0">
              <a:lnSpc>
                <a:spcPct val="115000"/>
              </a:lnSpc>
              <a:spcBef>
                <a:spcPts val="0"/>
              </a:spcBef>
              <a:spcAft>
                <a:spcPts val="0"/>
              </a:spcAft>
              <a:buNone/>
            </a:pPr>
            <a:r>
              <a:rPr lang="es-EC" sz="2000" dirty="0">
                <a:effectLst/>
                <a:latin typeface="Calibri" panose="020F0502020204030204" pitchFamily="34" charset="0"/>
                <a:ea typeface="Calibri" panose="020F0502020204030204" pitchFamily="34" charset="0"/>
                <a:cs typeface="Calibri" panose="020F0502020204030204" pitchFamily="34" charset="0"/>
              </a:rPr>
              <a:t>Yo _________________por la presente certifico que esta solicitud es actual, completa y precisa.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s-EC"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s-EC" sz="2000" dirty="0">
                <a:effectLst/>
                <a:latin typeface="Calibri" panose="020F0502020204030204" pitchFamily="34" charset="0"/>
                <a:ea typeface="Calibri" panose="020F0502020204030204" pitchFamily="34" charset="0"/>
                <a:cs typeface="Calibri" panose="020F0502020204030204" pitchFamily="34" charset="0"/>
              </a:rPr>
              <a:t>_______________________		___________________________</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s-EC" sz="2000" dirty="0">
                <a:effectLst/>
                <a:latin typeface="Calibri" panose="020F0502020204030204" pitchFamily="34" charset="0"/>
                <a:ea typeface="Calibri" panose="020F0502020204030204" pitchFamily="34" charset="0"/>
                <a:cs typeface="Calibri" panose="020F0502020204030204" pitchFamily="34" charset="0"/>
              </a:rPr>
              <a:t>Firma				Nombre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s-EC"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s-EC"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s-EC" sz="2000" dirty="0">
                <a:effectLst/>
                <a:latin typeface="Calibri" panose="020F0502020204030204" pitchFamily="34" charset="0"/>
                <a:ea typeface="Calibri" panose="020F0502020204030204" pitchFamily="34" charset="0"/>
                <a:cs typeface="Calibri" panose="020F0502020204030204" pitchFamily="34" charset="0"/>
              </a:rPr>
              <a:t>______________________</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s-EC" sz="2000" dirty="0">
                <a:effectLst/>
                <a:latin typeface="Calibri" panose="020F0502020204030204" pitchFamily="34" charset="0"/>
                <a:ea typeface="Calibri" panose="020F0502020204030204" pitchFamily="34" charset="0"/>
                <a:cs typeface="Calibri" panose="020F0502020204030204" pitchFamily="34" charset="0"/>
              </a:rPr>
              <a:t>Título del Signatario Autorizado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s-EC" sz="2000"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dirty="0"/>
          </a:p>
        </p:txBody>
      </p:sp>
      <p:sp>
        <p:nvSpPr>
          <p:cNvPr id="6" name="Title 5"/>
          <p:cNvSpPr>
            <a:spLocks noGrp="1"/>
          </p:cNvSpPr>
          <p:nvPr>
            <p:ph type="title"/>
          </p:nvPr>
        </p:nvSpPr>
        <p:spPr/>
        <p:txBody>
          <a:bodyPr/>
          <a:lstStyle/>
          <a:p>
            <a:r>
              <a:rPr lang="es-EC" dirty="0"/>
              <a:t>CERTIFICACIÓN</a:t>
            </a:r>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13</a:t>
            </a:fld>
            <a:r>
              <a:rPr lang="en-GB"/>
              <a:t> -</a:t>
            </a:r>
            <a:endParaRPr lang="en-GB" dirty="0"/>
          </a:p>
        </p:txBody>
      </p:sp>
    </p:spTree>
    <p:extLst>
      <p:ext uri="{BB962C8B-B14F-4D97-AF65-F5344CB8AC3E}">
        <p14:creationId xmlns:p14="http://schemas.microsoft.com/office/powerpoint/2010/main" val="2155625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AU"/>
          </a:p>
        </p:txBody>
      </p:sp>
    </p:spTree>
    <p:extLst>
      <p:ext uri="{BB962C8B-B14F-4D97-AF65-F5344CB8AC3E}">
        <p14:creationId xmlns:p14="http://schemas.microsoft.com/office/powerpoint/2010/main" val="1630689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r>
              <a:rPr lang="en-AU" dirty="0"/>
              <a:t>01</a:t>
            </a:r>
          </a:p>
        </p:txBody>
      </p:sp>
      <p:sp>
        <p:nvSpPr>
          <p:cNvPr id="8" name="Text Placeholder 7"/>
          <p:cNvSpPr>
            <a:spLocks noGrp="1"/>
          </p:cNvSpPr>
          <p:nvPr>
            <p:ph type="body" sz="quarter" idx="13"/>
          </p:nvPr>
        </p:nvSpPr>
        <p:spPr/>
        <p:txBody>
          <a:bodyPr/>
          <a:lstStyle/>
          <a:p>
            <a:r>
              <a:rPr lang="en-AU" dirty="0" err="1"/>
              <a:t>Intervención</a:t>
            </a:r>
            <a:r>
              <a:rPr lang="en-AU" dirty="0"/>
              <a:t> de </a:t>
            </a:r>
            <a:r>
              <a:rPr lang="en-AU" dirty="0" err="1"/>
              <a:t>subvención</a:t>
            </a:r>
            <a:r>
              <a:rPr lang="en-AU" dirty="0"/>
              <a:t>:</a:t>
            </a:r>
          </a:p>
          <a:p>
            <a:r>
              <a:rPr lang="en-AU" dirty="0" err="1"/>
              <a:t>Experiencia</a:t>
            </a:r>
            <a:r>
              <a:rPr lang="en-AU" dirty="0"/>
              <a:t> y </a:t>
            </a:r>
            <a:r>
              <a:rPr lang="en-AU" dirty="0" err="1"/>
              <a:t>Capacidad</a:t>
            </a:r>
            <a:r>
              <a:rPr lang="en-AU" dirty="0"/>
              <a:t> </a:t>
            </a:r>
          </a:p>
        </p:txBody>
      </p:sp>
      <p:sp>
        <p:nvSpPr>
          <p:cNvPr id="9" name="Text Placeholder 8"/>
          <p:cNvSpPr>
            <a:spLocks noGrp="1"/>
          </p:cNvSpPr>
          <p:nvPr>
            <p:ph type="body" sz="quarter" idx="14"/>
          </p:nvPr>
        </p:nvSpPr>
        <p:spPr/>
        <p:txBody>
          <a:bodyPr/>
          <a:lstStyle/>
          <a:p>
            <a:r>
              <a:rPr lang="en-AU" dirty="0"/>
              <a:t>02</a:t>
            </a:r>
          </a:p>
        </p:txBody>
      </p:sp>
      <p:sp>
        <p:nvSpPr>
          <p:cNvPr id="10" name="Text Placeholder 9"/>
          <p:cNvSpPr>
            <a:spLocks noGrp="1"/>
          </p:cNvSpPr>
          <p:nvPr>
            <p:ph type="body" sz="quarter" idx="15"/>
          </p:nvPr>
        </p:nvSpPr>
        <p:spPr/>
        <p:txBody>
          <a:bodyPr/>
          <a:lstStyle/>
          <a:p>
            <a:r>
              <a:rPr lang="en-AU" dirty="0" err="1"/>
              <a:t>Intervención</a:t>
            </a:r>
            <a:r>
              <a:rPr lang="en-AU" dirty="0"/>
              <a:t> de </a:t>
            </a:r>
            <a:r>
              <a:rPr lang="en-AU" dirty="0" err="1"/>
              <a:t>subvención</a:t>
            </a:r>
            <a:r>
              <a:rPr lang="en-AU" dirty="0"/>
              <a:t> :</a:t>
            </a:r>
          </a:p>
          <a:p>
            <a:r>
              <a:rPr lang="en-AU" dirty="0" err="1"/>
              <a:t>Descripción</a:t>
            </a:r>
            <a:r>
              <a:rPr lang="en-AU" dirty="0"/>
              <a:t> del </a:t>
            </a:r>
            <a:r>
              <a:rPr lang="en-AU" dirty="0" err="1"/>
              <a:t>programa</a:t>
            </a:r>
            <a:r>
              <a:rPr lang="en-AU" dirty="0"/>
              <a:t> </a:t>
            </a:r>
          </a:p>
        </p:txBody>
      </p:sp>
      <p:sp>
        <p:nvSpPr>
          <p:cNvPr id="11" name="Text Placeholder 10"/>
          <p:cNvSpPr>
            <a:spLocks noGrp="1"/>
          </p:cNvSpPr>
          <p:nvPr>
            <p:ph type="body" sz="quarter" idx="16"/>
          </p:nvPr>
        </p:nvSpPr>
        <p:spPr/>
        <p:txBody>
          <a:bodyPr/>
          <a:lstStyle/>
          <a:p>
            <a:r>
              <a:rPr lang="en-AU" dirty="0"/>
              <a:t>03</a:t>
            </a:r>
          </a:p>
        </p:txBody>
      </p:sp>
      <p:sp>
        <p:nvSpPr>
          <p:cNvPr id="12" name="Text Placeholder 11"/>
          <p:cNvSpPr>
            <a:spLocks noGrp="1"/>
          </p:cNvSpPr>
          <p:nvPr>
            <p:ph type="body" sz="quarter" idx="17"/>
          </p:nvPr>
        </p:nvSpPr>
        <p:spPr/>
        <p:txBody>
          <a:bodyPr/>
          <a:lstStyle/>
          <a:p>
            <a:r>
              <a:rPr lang="en-AU" dirty="0"/>
              <a:t>Annex:</a:t>
            </a:r>
          </a:p>
          <a:p>
            <a:r>
              <a:rPr lang="en-AU" dirty="0"/>
              <a:t>Plan de </a:t>
            </a:r>
            <a:r>
              <a:rPr lang="en-AU" dirty="0" err="1"/>
              <a:t>Implementación</a:t>
            </a:r>
            <a:endParaRPr lang="en-AU" dirty="0"/>
          </a:p>
        </p:txBody>
      </p:sp>
      <p:sp>
        <p:nvSpPr>
          <p:cNvPr id="13" name="Text Placeholder 12"/>
          <p:cNvSpPr>
            <a:spLocks noGrp="1"/>
          </p:cNvSpPr>
          <p:nvPr>
            <p:ph type="body" sz="quarter" idx="18"/>
          </p:nvPr>
        </p:nvSpPr>
        <p:spPr/>
        <p:txBody>
          <a:bodyPr/>
          <a:lstStyle/>
          <a:p>
            <a:r>
              <a:rPr lang="en-AU" dirty="0"/>
              <a:t>04</a:t>
            </a:r>
          </a:p>
        </p:txBody>
      </p:sp>
      <p:sp>
        <p:nvSpPr>
          <p:cNvPr id="14" name="Text Placeholder 13"/>
          <p:cNvSpPr>
            <a:spLocks noGrp="1"/>
          </p:cNvSpPr>
          <p:nvPr>
            <p:ph type="body" sz="quarter" idx="19"/>
          </p:nvPr>
        </p:nvSpPr>
        <p:spPr/>
        <p:txBody>
          <a:bodyPr/>
          <a:lstStyle/>
          <a:p>
            <a:r>
              <a:rPr lang="en-AU" dirty="0"/>
              <a:t>Annex:</a:t>
            </a:r>
          </a:p>
          <a:p>
            <a:r>
              <a:rPr lang="en-AU" dirty="0" err="1"/>
              <a:t>Hitos</a:t>
            </a:r>
            <a:r>
              <a:rPr lang="en-AU" dirty="0"/>
              <a:t> y </a:t>
            </a:r>
            <a:r>
              <a:rPr lang="en-AU" dirty="0" err="1"/>
              <a:t>entregables</a:t>
            </a:r>
            <a:r>
              <a:rPr lang="en-AU" dirty="0"/>
              <a:t> </a:t>
            </a:r>
            <a:r>
              <a:rPr lang="en-AU" dirty="0" err="1"/>
              <a:t>propuestos</a:t>
            </a:r>
            <a:endParaRPr lang="en-AU" dirty="0"/>
          </a:p>
        </p:txBody>
      </p:sp>
    </p:spTree>
    <p:extLst>
      <p:ext uri="{BB962C8B-B14F-4D97-AF65-F5344CB8AC3E}">
        <p14:creationId xmlns:p14="http://schemas.microsoft.com/office/powerpoint/2010/main" val="3014718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EE2B09-F3BC-45AA-A874-1B4A08EFF345}"/>
              </a:ext>
            </a:extLst>
          </p:cNvPr>
          <p:cNvSpPr>
            <a:spLocks noGrp="1"/>
          </p:cNvSpPr>
          <p:nvPr>
            <p:ph type="title"/>
          </p:nvPr>
        </p:nvSpPr>
        <p:spPr/>
        <p:txBody>
          <a:bodyPr/>
          <a:lstStyle/>
          <a:p>
            <a:r>
              <a:rPr lang="en-AU" dirty="0" err="1"/>
              <a:t>Intervención</a:t>
            </a:r>
            <a:r>
              <a:rPr lang="en-AU" dirty="0"/>
              <a:t> de </a:t>
            </a:r>
            <a:r>
              <a:rPr lang="en-AU" dirty="0" err="1"/>
              <a:t>subvención</a:t>
            </a:r>
            <a:r>
              <a:rPr lang="en-AU" dirty="0"/>
              <a:t> </a:t>
            </a:r>
            <a:r>
              <a:rPr lang="en-GB" dirty="0"/>
              <a:t>:</a:t>
            </a:r>
            <a:br>
              <a:rPr lang="en-GB" dirty="0"/>
            </a:br>
            <a:r>
              <a:rPr lang="es-EC" dirty="0"/>
              <a:t>Experiencia y Capacidad </a:t>
            </a:r>
            <a:r>
              <a:rPr lang="es-EC" sz="3600" i="1" dirty="0"/>
              <a:t>(no más de 3 laminas)</a:t>
            </a:r>
          </a:p>
        </p:txBody>
      </p:sp>
      <p:sp>
        <p:nvSpPr>
          <p:cNvPr id="3" name="Text Placeholder 2"/>
          <p:cNvSpPr>
            <a:spLocks noGrp="1"/>
          </p:cNvSpPr>
          <p:nvPr>
            <p:ph type="body" sz="quarter" idx="12"/>
          </p:nvPr>
        </p:nvSpPr>
        <p:spPr/>
        <p:txBody>
          <a:bodyPr/>
          <a:lstStyle/>
          <a:p>
            <a:r>
              <a:rPr lang="en-AU" dirty="0"/>
              <a:t>01</a:t>
            </a:r>
          </a:p>
        </p:txBody>
      </p:sp>
      <p:sp>
        <p:nvSpPr>
          <p:cNvPr id="5" name="Slide Number Placeholder 4"/>
          <p:cNvSpPr>
            <a:spLocks noGrp="1"/>
          </p:cNvSpPr>
          <p:nvPr>
            <p:ph type="sldNum" sz="quarter" idx="11"/>
          </p:nvPr>
        </p:nvSpPr>
        <p:spPr/>
        <p:txBody>
          <a:bodyPr/>
          <a:lstStyle/>
          <a:p>
            <a:r>
              <a:rPr lang="en-GB"/>
              <a:t>- </a:t>
            </a:r>
            <a:fld id="{C05884CA-5403-4569-B873-2F7B596D59BB}" type="slidenum">
              <a:rPr lang="en-GB" smtClean="0"/>
              <a:pPr/>
              <a:t>3</a:t>
            </a:fld>
            <a:r>
              <a:rPr lang="en-GB"/>
              <a:t> -</a:t>
            </a:r>
            <a:endParaRPr lang="en-GB" dirty="0"/>
          </a:p>
        </p:txBody>
      </p:sp>
    </p:spTree>
    <p:extLst>
      <p:ext uri="{BB962C8B-B14F-4D97-AF65-F5344CB8AC3E}">
        <p14:creationId xmlns:p14="http://schemas.microsoft.com/office/powerpoint/2010/main" val="328636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s-ES" sz="1800" i="1" dirty="0"/>
              <a:t>Desempeño anterior del solicitante desarrollando y llevando a cabo programas de aceleración dentro de Latinoamérica y el Caribe. Experiencia demostrada en el aumento de las capacidades de los startups, así como en el aumento del acceso a la financiación y la obtención de capital para las empresas asistidas</a:t>
            </a:r>
            <a:r>
              <a:rPr lang="en-US" sz="1800" i="1" dirty="0"/>
              <a:t>. </a:t>
            </a:r>
          </a:p>
          <a:p>
            <a:pPr lvl="1"/>
            <a:r>
              <a:rPr lang="es-ES" sz="1800" i="1" dirty="0"/>
              <a:t>Por favor, incluya copias del organigrama y CV del personal clave</a:t>
            </a:r>
            <a:r>
              <a:rPr lang="en-AU" sz="1800" i="1" dirty="0"/>
              <a:t>.</a:t>
            </a:r>
            <a:endParaRPr lang="en-US" sz="1800" i="1" dirty="0"/>
          </a:p>
          <a:p>
            <a:r>
              <a:rPr lang="es-ES" sz="1800" i="1" dirty="0"/>
              <a:t>Tiene operaciones dentro de la región de Latinoamérica y el Caribe, así como una estrategia que detalla cómo el solicitante llegará a las empresas dentro de los 10 países objetivo del proyecto (ya sea a través de la intervención directa o mediante la colaboración con socios locales para llegar a un alcance geográfico más amplio</a:t>
            </a:r>
            <a:r>
              <a:rPr lang="en-US" sz="1800" i="1" dirty="0"/>
              <a:t>)</a:t>
            </a:r>
            <a:r>
              <a:rPr lang="en-US" sz="1800" dirty="0"/>
              <a:t>.</a:t>
            </a:r>
          </a:p>
        </p:txBody>
      </p:sp>
      <p:sp>
        <p:nvSpPr>
          <p:cNvPr id="6" name="Title 5"/>
          <p:cNvSpPr>
            <a:spLocks noGrp="1"/>
          </p:cNvSpPr>
          <p:nvPr>
            <p:ph type="title"/>
          </p:nvPr>
        </p:nvSpPr>
        <p:spPr/>
        <p:txBody>
          <a:bodyPr/>
          <a:lstStyle/>
          <a:p>
            <a:r>
              <a:rPr lang="en-AU" dirty="0" err="1"/>
              <a:t>Intervención</a:t>
            </a:r>
            <a:r>
              <a:rPr lang="en-AU" dirty="0"/>
              <a:t> de </a:t>
            </a:r>
            <a:r>
              <a:rPr lang="en-AU" dirty="0" err="1"/>
              <a:t>subvención</a:t>
            </a:r>
            <a:r>
              <a:rPr lang="en-AU" dirty="0"/>
              <a:t> : </a:t>
            </a:r>
            <a:r>
              <a:rPr lang="en-AU" dirty="0" err="1"/>
              <a:t>Experiencia</a:t>
            </a:r>
            <a:r>
              <a:rPr lang="en-AU" dirty="0"/>
              <a:t> y </a:t>
            </a:r>
            <a:r>
              <a:rPr lang="en-AU" dirty="0" err="1"/>
              <a:t>Capacidad</a:t>
            </a:r>
            <a:r>
              <a:rPr lang="en-AU" dirty="0"/>
              <a:t> </a:t>
            </a:r>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4</a:t>
            </a:fld>
            <a:r>
              <a:rPr lang="en-GB"/>
              <a:t> -</a:t>
            </a:r>
            <a:endParaRPr lang="en-GB" dirty="0"/>
          </a:p>
        </p:txBody>
      </p:sp>
    </p:spTree>
    <p:extLst>
      <p:ext uri="{BB962C8B-B14F-4D97-AF65-F5344CB8AC3E}">
        <p14:creationId xmlns:p14="http://schemas.microsoft.com/office/powerpoint/2010/main" val="2473842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EE2B09-F3BC-45AA-A874-1B4A08EFF345}"/>
              </a:ext>
            </a:extLst>
          </p:cNvPr>
          <p:cNvSpPr>
            <a:spLocks noGrp="1"/>
          </p:cNvSpPr>
          <p:nvPr>
            <p:ph type="title"/>
          </p:nvPr>
        </p:nvSpPr>
        <p:spPr/>
        <p:txBody>
          <a:bodyPr/>
          <a:lstStyle/>
          <a:p>
            <a:r>
              <a:rPr lang="en-AU" dirty="0" err="1"/>
              <a:t>Intervención</a:t>
            </a:r>
            <a:r>
              <a:rPr lang="en-AU" dirty="0"/>
              <a:t> de </a:t>
            </a:r>
            <a:r>
              <a:rPr lang="en-AU" dirty="0" err="1"/>
              <a:t>subvención</a:t>
            </a:r>
            <a:r>
              <a:rPr lang="en-AU" dirty="0"/>
              <a:t> </a:t>
            </a:r>
            <a:r>
              <a:rPr lang="en-GB" dirty="0"/>
              <a:t>:</a:t>
            </a:r>
            <a:br>
              <a:rPr lang="en-GB" dirty="0"/>
            </a:br>
            <a:r>
              <a:rPr lang="en-GB" dirty="0" err="1"/>
              <a:t>Descripción</a:t>
            </a:r>
            <a:r>
              <a:rPr lang="en-GB" dirty="0"/>
              <a:t> del </a:t>
            </a:r>
            <a:r>
              <a:rPr lang="en-GB" dirty="0" err="1"/>
              <a:t>programa</a:t>
            </a:r>
            <a:r>
              <a:rPr lang="en-GB" dirty="0"/>
              <a:t>  </a:t>
            </a:r>
            <a:br>
              <a:rPr lang="en-GB" dirty="0"/>
            </a:br>
            <a:r>
              <a:rPr lang="en-GB" sz="3600" i="1" dirty="0"/>
              <a:t>(no </a:t>
            </a:r>
            <a:r>
              <a:rPr lang="es-EC" sz="3600" i="1" dirty="0"/>
              <a:t>más</a:t>
            </a:r>
            <a:r>
              <a:rPr lang="en-GB" sz="3600" i="1" dirty="0"/>
              <a:t> de 12 laminas)</a:t>
            </a:r>
            <a:endParaRPr lang="en-GB" i="1" dirty="0"/>
          </a:p>
        </p:txBody>
      </p:sp>
      <p:sp>
        <p:nvSpPr>
          <p:cNvPr id="3" name="Text Placeholder 2"/>
          <p:cNvSpPr>
            <a:spLocks noGrp="1"/>
          </p:cNvSpPr>
          <p:nvPr>
            <p:ph type="body" sz="quarter" idx="12"/>
          </p:nvPr>
        </p:nvSpPr>
        <p:spPr/>
        <p:txBody>
          <a:bodyPr/>
          <a:lstStyle/>
          <a:p>
            <a:r>
              <a:rPr lang="en-AU" dirty="0"/>
              <a:t>02</a:t>
            </a:r>
          </a:p>
        </p:txBody>
      </p:sp>
      <p:sp>
        <p:nvSpPr>
          <p:cNvPr id="5" name="Slide Number Placeholder 4"/>
          <p:cNvSpPr>
            <a:spLocks noGrp="1"/>
          </p:cNvSpPr>
          <p:nvPr>
            <p:ph type="sldNum" sz="quarter" idx="11"/>
          </p:nvPr>
        </p:nvSpPr>
        <p:spPr/>
        <p:txBody>
          <a:bodyPr/>
          <a:lstStyle/>
          <a:p>
            <a:r>
              <a:rPr lang="en-GB"/>
              <a:t>- </a:t>
            </a:r>
            <a:fld id="{C05884CA-5403-4569-B873-2F7B596D59BB}" type="slidenum">
              <a:rPr lang="en-GB" smtClean="0"/>
              <a:pPr/>
              <a:t>5</a:t>
            </a:fld>
            <a:r>
              <a:rPr lang="en-GB"/>
              <a:t> -</a:t>
            </a:r>
            <a:endParaRPr lang="en-GB" dirty="0"/>
          </a:p>
        </p:txBody>
      </p:sp>
    </p:spTree>
    <p:extLst>
      <p:ext uri="{BB962C8B-B14F-4D97-AF65-F5344CB8AC3E}">
        <p14:creationId xmlns:p14="http://schemas.microsoft.com/office/powerpoint/2010/main" val="3992528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s-ES" sz="1800" i="1" dirty="0"/>
              <a:t>Los solicitantes deben describir las actividades del programa propuestas y los elementos generales del programa, como el objetivo de la subvención y la relación con los objetivos del proyecto, o el modo en que las actividades propuestas contribuirán a estos objetivos; los resultados e indicadores para medir los resultados, los beneficiarios previstos y los planes para difundir los resultados de las actividades.  Describa cómo los elementos propuestos apoyarán el progreso hacia la sostenibilidad de la organización. Entre otras, las áreas específicas abordadas deben incluir</a:t>
            </a:r>
            <a:r>
              <a:rPr lang="en-US" sz="1800" dirty="0"/>
              <a:t>:</a:t>
            </a:r>
          </a:p>
          <a:p>
            <a:pPr>
              <a:buFont typeface="+mj-lt"/>
              <a:buAutoNum type="arabicParenR"/>
            </a:pPr>
            <a:r>
              <a:rPr lang="en-AU" sz="1800" dirty="0" err="1"/>
              <a:t>Enfoque</a:t>
            </a:r>
            <a:r>
              <a:rPr lang="en-AU" sz="1800" dirty="0"/>
              <a:t> </a:t>
            </a:r>
            <a:r>
              <a:rPr lang="en-AU" sz="1800" dirty="0" err="1"/>
              <a:t>técnico</a:t>
            </a:r>
            <a:r>
              <a:rPr lang="en-AU" sz="1800" dirty="0"/>
              <a:t>:</a:t>
            </a:r>
          </a:p>
          <a:p>
            <a:pPr lvl="1"/>
            <a:r>
              <a:rPr lang="es-ES" sz="1800" i="1" dirty="0"/>
              <a:t>Solicitud en la que se detalla claramente el modo en que el solicitante logrará los resultados previstos para reforzar las capacidades empresariales de las empresas participantes, mejorar su acceso al capital y vincularlas a nuevos mercados. La solicitud debe incluir el tamaño propuesto de la cohorte, la duración, las formaciones previstas y los eventos previstos para promover las conexiones entre los participantes en el programa</a:t>
            </a:r>
            <a:r>
              <a:rPr lang="en-US" sz="1800" i="1" dirty="0"/>
              <a:t>. </a:t>
            </a:r>
          </a:p>
          <a:p>
            <a:pPr lvl="1"/>
            <a:r>
              <a:rPr lang="es-ES" sz="1800" i="1" dirty="0"/>
              <a:t>Las solicitudes también deben indicar la estrategia prevista que se utilizará para alcanzar los objetivos de la subvención, como los beneficiarios informales alcanzados, el porcentaje de empresas insuficientemente representadas participantes, la mejora demostrada del acceso a la financiación, </a:t>
            </a:r>
            <a:r>
              <a:rPr lang="es-ES" sz="1800" i="1" dirty="0" err="1"/>
              <a:t>etc</a:t>
            </a:r>
            <a:endParaRPr lang="en-AU" sz="1800" i="1" dirty="0"/>
          </a:p>
        </p:txBody>
      </p:sp>
      <p:sp>
        <p:nvSpPr>
          <p:cNvPr id="6" name="Title 5"/>
          <p:cNvSpPr>
            <a:spLocks noGrp="1"/>
          </p:cNvSpPr>
          <p:nvPr>
            <p:ph type="title"/>
          </p:nvPr>
        </p:nvSpPr>
        <p:spPr/>
        <p:txBody>
          <a:bodyPr/>
          <a:lstStyle/>
          <a:p>
            <a:r>
              <a:rPr lang="en-AU" dirty="0" err="1"/>
              <a:t>Intervención</a:t>
            </a:r>
            <a:r>
              <a:rPr lang="en-AU" dirty="0"/>
              <a:t> de </a:t>
            </a:r>
            <a:r>
              <a:rPr lang="en-AU" dirty="0" err="1"/>
              <a:t>subvención</a:t>
            </a:r>
            <a:r>
              <a:rPr lang="en-AU" dirty="0"/>
              <a:t> : </a:t>
            </a:r>
            <a:r>
              <a:rPr lang="en-AU" dirty="0" err="1"/>
              <a:t>Descripción</a:t>
            </a:r>
            <a:r>
              <a:rPr lang="en-AU" dirty="0"/>
              <a:t> del </a:t>
            </a:r>
            <a:r>
              <a:rPr lang="en-AU" dirty="0" err="1"/>
              <a:t>programa</a:t>
            </a:r>
            <a:endParaRPr lang="en-AU" dirty="0"/>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6</a:t>
            </a:fld>
            <a:r>
              <a:rPr lang="en-GB"/>
              <a:t> -</a:t>
            </a:r>
            <a:endParaRPr lang="en-GB" dirty="0"/>
          </a:p>
        </p:txBody>
      </p:sp>
    </p:spTree>
    <p:extLst>
      <p:ext uri="{BB962C8B-B14F-4D97-AF65-F5344CB8AC3E}">
        <p14:creationId xmlns:p14="http://schemas.microsoft.com/office/powerpoint/2010/main" val="3434314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s-ES" sz="1800" i="1" dirty="0"/>
              <a:t>Los solicitantes deben describir las actividades del programa propuestas y los elementos generales del programa, como el objetivo de la subvención y la relación con los objetivos del proyecto, o el modo en que las actividades propuestas contribuirán a estos objetivos; los resultados e indicadores para medir los resultados, los beneficiarios previstos y los planes para difundir los resultados de las actividades.  Describa cómo los elementos propuestos apoyarán el progreso hacia la sostenibilidad de la organización. Entre otras, las áreas específicas abordadas deben incluir</a:t>
            </a:r>
            <a:r>
              <a:rPr lang="en-US" sz="1800" dirty="0"/>
              <a:t>:</a:t>
            </a:r>
          </a:p>
          <a:p>
            <a:pPr>
              <a:buFont typeface="+mj-lt"/>
              <a:buAutoNum type="arabicParenR" startAt="2"/>
            </a:pPr>
            <a:r>
              <a:rPr lang="en-AU" sz="1800" dirty="0" err="1"/>
              <a:t>Potencial</a:t>
            </a:r>
            <a:r>
              <a:rPr lang="en-AU" sz="1800" dirty="0"/>
              <a:t> </a:t>
            </a:r>
            <a:r>
              <a:rPr lang="en-AU" sz="1800" dirty="0" err="1"/>
              <a:t>impacto</a:t>
            </a:r>
            <a:r>
              <a:rPr lang="en-AU" sz="1800" dirty="0"/>
              <a:t> y </a:t>
            </a:r>
            <a:r>
              <a:rPr lang="en-AU" sz="1800" dirty="0" err="1"/>
              <a:t>apalancamiento</a:t>
            </a:r>
            <a:r>
              <a:rPr lang="en-AU" sz="1800" dirty="0"/>
              <a:t>:</a:t>
            </a:r>
          </a:p>
          <a:p>
            <a:pPr lvl="1"/>
            <a:r>
              <a:rPr lang="es-ES" sz="1800" i="1" dirty="0"/>
              <a:t>El enfoque propuesto detalla el apalancamiento potencial/los recursos que el solicitante aportará para alcanzar mayores resultados junto con la subvención concedida. Las solicitudes deben detallar la naturaleza del apalancamiento potencial (recursos en especie, contribuciones de terceros, etc.) y los logros adicionales previstos como resultado de la ayuda. Otras consideraciones para estos criterios incluyen la proporción del apalancamiento potencial que el solicitante aportará</a:t>
            </a:r>
            <a:r>
              <a:rPr lang="en-US" sz="1800" dirty="0"/>
              <a:t>.</a:t>
            </a:r>
          </a:p>
        </p:txBody>
      </p:sp>
      <p:sp>
        <p:nvSpPr>
          <p:cNvPr id="6" name="Title 5"/>
          <p:cNvSpPr>
            <a:spLocks noGrp="1"/>
          </p:cNvSpPr>
          <p:nvPr>
            <p:ph type="title"/>
          </p:nvPr>
        </p:nvSpPr>
        <p:spPr/>
        <p:txBody>
          <a:bodyPr/>
          <a:lstStyle/>
          <a:p>
            <a:r>
              <a:rPr lang="en-AU" dirty="0" err="1"/>
              <a:t>Intervención</a:t>
            </a:r>
            <a:r>
              <a:rPr lang="en-AU" dirty="0"/>
              <a:t> de </a:t>
            </a:r>
            <a:r>
              <a:rPr lang="en-AU" dirty="0" err="1"/>
              <a:t>subvención</a:t>
            </a:r>
            <a:r>
              <a:rPr lang="en-AU" dirty="0"/>
              <a:t> : </a:t>
            </a:r>
            <a:r>
              <a:rPr lang="en-AU" dirty="0" err="1"/>
              <a:t>Descripción</a:t>
            </a:r>
            <a:r>
              <a:rPr lang="en-AU" dirty="0"/>
              <a:t> del </a:t>
            </a:r>
            <a:r>
              <a:rPr lang="en-AU" dirty="0" err="1"/>
              <a:t>programa</a:t>
            </a:r>
            <a:endParaRPr lang="en-AU" dirty="0"/>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7</a:t>
            </a:fld>
            <a:r>
              <a:rPr lang="en-GB"/>
              <a:t> -</a:t>
            </a:r>
            <a:endParaRPr lang="en-GB" dirty="0"/>
          </a:p>
        </p:txBody>
      </p:sp>
    </p:spTree>
    <p:extLst>
      <p:ext uri="{BB962C8B-B14F-4D97-AF65-F5344CB8AC3E}">
        <p14:creationId xmlns:p14="http://schemas.microsoft.com/office/powerpoint/2010/main" val="2902130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s-ES" sz="1800" i="1" dirty="0"/>
              <a:t>Los solicitantes deben describir las actividades del programa propuestas y los elementos generales del programa, como el objetivo de la subvención y la relación con los objetivos del proyecto, o el modo en que las actividades propuestas contribuirán a estos objetivos; los resultados e indicadores para medir los resultados, los beneficiarios previstos y los planes para difundir los resultados de las actividades.  Describa cómo los elementos propuestos apoyarán el progreso hacia la sostenibilidad de la organización. Entre otras, las áreas específicas abordadas deben incluir</a:t>
            </a:r>
            <a:r>
              <a:rPr lang="en-US" sz="1800" dirty="0"/>
              <a:t>:</a:t>
            </a:r>
          </a:p>
          <a:p>
            <a:pPr>
              <a:buFont typeface="+mj-lt"/>
              <a:buAutoNum type="arabicParenR" startAt="3"/>
            </a:pPr>
            <a:r>
              <a:rPr lang="es-EC" sz="1800" dirty="0"/>
              <a:t>Sostenibilidad del enfoque:</a:t>
            </a:r>
          </a:p>
          <a:p>
            <a:pPr lvl="1"/>
            <a:r>
              <a:rPr lang="es-ES" sz="1800" i="1" dirty="0"/>
              <a:t>El enfoque aporta adicionalidad al ecosistema regional de startups, como impartir formación que no se ofrece actualmente o ayudar a los startups insuficientemente atendidas</a:t>
            </a:r>
            <a:r>
              <a:rPr lang="en-US" sz="1800" i="1" dirty="0"/>
              <a:t>.</a:t>
            </a:r>
          </a:p>
          <a:p>
            <a:pPr lvl="1"/>
            <a:r>
              <a:rPr lang="es-ES" sz="1800" i="1" dirty="0"/>
              <a:t>La solicitud incluye consideraciones para garantizar la sostenibilidad de la metodología de apoyo a la capacidad empresarial de los startups más allá de la intervención de la Actividad.</a:t>
            </a:r>
            <a:endParaRPr lang="en-US" sz="1800" i="1" dirty="0"/>
          </a:p>
        </p:txBody>
      </p:sp>
      <p:sp>
        <p:nvSpPr>
          <p:cNvPr id="6" name="Title 5"/>
          <p:cNvSpPr>
            <a:spLocks noGrp="1"/>
          </p:cNvSpPr>
          <p:nvPr>
            <p:ph type="title"/>
          </p:nvPr>
        </p:nvSpPr>
        <p:spPr/>
        <p:txBody>
          <a:bodyPr/>
          <a:lstStyle/>
          <a:p>
            <a:r>
              <a:rPr lang="en-AU" dirty="0" err="1"/>
              <a:t>Intervención</a:t>
            </a:r>
            <a:r>
              <a:rPr lang="en-AU" dirty="0"/>
              <a:t> de </a:t>
            </a:r>
            <a:r>
              <a:rPr lang="en-AU" dirty="0" err="1"/>
              <a:t>subvención</a:t>
            </a:r>
            <a:r>
              <a:rPr lang="en-AU" dirty="0"/>
              <a:t> : </a:t>
            </a:r>
            <a:r>
              <a:rPr lang="en-AU" dirty="0" err="1"/>
              <a:t>Descripción</a:t>
            </a:r>
            <a:r>
              <a:rPr lang="en-AU" dirty="0"/>
              <a:t> del </a:t>
            </a:r>
            <a:r>
              <a:rPr lang="en-AU" dirty="0" err="1"/>
              <a:t>programa</a:t>
            </a:r>
            <a:endParaRPr lang="en-AU" dirty="0"/>
          </a:p>
        </p:txBody>
      </p:sp>
      <p:sp>
        <p:nvSpPr>
          <p:cNvPr id="5" name="Slide Number Placeholder 4"/>
          <p:cNvSpPr>
            <a:spLocks noGrp="1"/>
          </p:cNvSpPr>
          <p:nvPr>
            <p:ph type="sldNum" sz="quarter" idx="4"/>
          </p:nvPr>
        </p:nvSpPr>
        <p:spPr/>
        <p:txBody>
          <a:bodyPr/>
          <a:lstStyle/>
          <a:p>
            <a:r>
              <a:rPr lang="en-GB"/>
              <a:t>- </a:t>
            </a:r>
            <a:fld id="{C05884CA-5403-4569-B873-2F7B596D59BB}" type="slidenum">
              <a:rPr lang="en-GB" smtClean="0"/>
              <a:pPr/>
              <a:t>8</a:t>
            </a:fld>
            <a:r>
              <a:rPr lang="en-GB"/>
              <a:t> -</a:t>
            </a:r>
            <a:endParaRPr lang="en-GB" dirty="0"/>
          </a:p>
        </p:txBody>
      </p:sp>
    </p:spTree>
    <p:extLst>
      <p:ext uri="{BB962C8B-B14F-4D97-AF65-F5344CB8AC3E}">
        <p14:creationId xmlns:p14="http://schemas.microsoft.com/office/powerpoint/2010/main" val="270735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EE2B09-F3BC-45AA-A874-1B4A08EFF345}"/>
              </a:ext>
            </a:extLst>
          </p:cNvPr>
          <p:cNvSpPr>
            <a:spLocks noGrp="1"/>
          </p:cNvSpPr>
          <p:nvPr>
            <p:ph type="title"/>
          </p:nvPr>
        </p:nvSpPr>
        <p:spPr/>
        <p:txBody>
          <a:bodyPr/>
          <a:lstStyle/>
          <a:p>
            <a:r>
              <a:rPr lang="en-GB" dirty="0"/>
              <a:t>Anexo:</a:t>
            </a:r>
            <a:br>
              <a:rPr lang="en-GB" dirty="0"/>
            </a:br>
            <a:r>
              <a:rPr lang="en-GB" dirty="0"/>
              <a:t>Plan de </a:t>
            </a:r>
            <a:r>
              <a:rPr lang="es-EC" dirty="0"/>
              <a:t>Implementación</a:t>
            </a:r>
          </a:p>
        </p:txBody>
      </p:sp>
      <p:sp>
        <p:nvSpPr>
          <p:cNvPr id="3" name="Text Placeholder 2"/>
          <p:cNvSpPr>
            <a:spLocks noGrp="1"/>
          </p:cNvSpPr>
          <p:nvPr>
            <p:ph type="body" sz="quarter" idx="12"/>
          </p:nvPr>
        </p:nvSpPr>
        <p:spPr/>
        <p:txBody>
          <a:bodyPr/>
          <a:lstStyle/>
          <a:p>
            <a:r>
              <a:rPr lang="en-AU" dirty="0"/>
              <a:t>03</a:t>
            </a:r>
          </a:p>
        </p:txBody>
      </p:sp>
      <p:sp>
        <p:nvSpPr>
          <p:cNvPr id="5" name="Slide Number Placeholder 4"/>
          <p:cNvSpPr>
            <a:spLocks noGrp="1"/>
          </p:cNvSpPr>
          <p:nvPr>
            <p:ph type="sldNum" sz="quarter" idx="11"/>
          </p:nvPr>
        </p:nvSpPr>
        <p:spPr/>
        <p:txBody>
          <a:bodyPr/>
          <a:lstStyle/>
          <a:p>
            <a:r>
              <a:rPr lang="en-GB"/>
              <a:t>- </a:t>
            </a:r>
            <a:fld id="{C05884CA-5403-4569-B873-2F7B596D59BB}" type="slidenum">
              <a:rPr lang="en-GB" smtClean="0"/>
              <a:pPr/>
              <a:t>9</a:t>
            </a:fld>
            <a:r>
              <a:rPr lang="en-GB"/>
              <a:t> -</a:t>
            </a:r>
            <a:endParaRPr lang="en-GB" dirty="0"/>
          </a:p>
        </p:txBody>
      </p:sp>
    </p:spTree>
    <p:extLst>
      <p:ext uri="{BB962C8B-B14F-4D97-AF65-F5344CB8AC3E}">
        <p14:creationId xmlns:p14="http://schemas.microsoft.com/office/powerpoint/2010/main" val="284280510"/>
      </p:ext>
    </p:extLst>
  </p:cSld>
  <p:clrMapOvr>
    <a:masterClrMapping/>
  </p:clrMapOvr>
</p:sld>
</file>

<file path=ppt/theme/theme1.xml><?xml version="1.0" encoding="utf-8"?>
<a:theme xmlns:a="http://schemas.openxmlformats.org/drawingml/2006/main" name="PalladiumDefault">
  <a:themeElements>
    <a:clrScheme name="Green">
      <a:dk1>
        <a:srgbClr val="000000"/>
      </a:dk1>
      <a:lt1>
        <a:sysClr val="window" lastClr="FFFFFF"/>
      </a:lt1>
      <a:dk2>
        <a:srgbClr val="000000"/>
      </a:dk2>
      <a:lt2>
        <a:srgbClr val="FFFFFF"/>
      </a:lt2>
      <a:accent1>
        <a:srgbClr val="64A70B"/>
      </a:accent1>
      <a:accent2>
        <a:srgbClr val="BA0C2F"/>
      </a:accent2>
      <a:accent3>
        <a:srgbClr val="8D6E97"/>
      </a:accent3>
      <a:accent4>
        <a:srgbClr val="E57200"/>
      </a:accent4>
      <a:accent5>
        <a:srgbClr val="05C3DE"/>
      </a:accent5>
      <a:accent6>
        <a:srgbClr val="FFC000"/>
      </a:accent6>
      <a:hlink>
        <a:srgbClr val="000000"/>
      </a:hlink>
      <a:folHlink>
        <a:srgbClr val="000000"/>
      </a:folHlink>
    </a:clrScheme>
    <a:fontScheme name="PAL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id="{BF899D6A-020A-4045-8C68-AE2EE0457D1B}" vid="{6552599A-B1ED-4D13-ADBF-1EC6CBB6F3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customXsn xmlns="http://schemas.microsoft.com/office/2006/metadata/customXsn">
  <xsnLocation/>
  <cached>True</cached>
  <openByDefault>True</openByDefault>
  <xsnScope/>
</customXsn>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D370E2BF34534D8161178C5949FE46" ma:contentTypeVersion="9" ma:contentTypeDescription="Create a new document." ma:contentTypeScope="" ma:versionID="ea891c7428da36630df76e5e9870416f">
  <xsd:schema xmlns:xsd="http://www.w3.org/2001/XMLSchema" xmlns:xs="http://www.w3.org/2001/XMLSchema" xmlns:p="http://schemas.microsoft.com/office/2006/metadata/properties" xmlns:ns2="faede6ca-120c-4db4-92cd-90ed99f295b3" xmlns:ns3="8b3c151e-1828-4226-891b-3a013453157a" targetNamespace="http://schemas.microsoft.com/office/2006/metadata/properties" ma:root="true" ma:fieldsID="7fc153a13d5c012e1788b1b1c7d24934" ns2:_="" ns3:_="">
    <xsd:import namespace="faede6ca-120c-4db4-92cd-90ed99f295b3"/>
    <xsd:import namespace="8b3c151e-1828-4226-891b-3a013453157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ede6ca-120c-4db4-92cd-90ed99f295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b3c151e-1828-4226-891b-3a013453157a"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4B8FEDD-717E-4B91-8AA1-9FFA310B505E}">
  <ds:schemaRefs>
    <ds:schemaRef ds:uri="http://schemas.microsoft.com/office/2006/metadata/customXsn"/>
  </ds:schemaRefs>
</ds:datastoreItem>
</file>

<file path=customXml/itemProps2.xml><?xml version="1.0" encoding="utf-8"?>
<ds:datastoreItem xmlns:ds="http://schemas.openxmlformats.org/officeDocument/2006/customXml" ds:itemID="{E552A83C-A91D-46A1-BEFB-17ED107BB8A4}">
  <ds:schemaRefs>
    <ds:schemaRef ds:uri="http://schemas.microsoft.com/office/2006/documentManagement/types"/>
    <ds:schemaRef ds:uri="http://purl.org/dc/dcmitype/"/>
    <ds:schemaRef ds:uri="bd66a82d-8b3c-42cc-ac37-e9fb817af71d"/>
    <ds:schemaRef ds:uri="http://purl.org/dc/elements/1.1/"/>
    <ds:schemaRef ds:uri="http://purl.org/dc/terms/"/>
    <ds:schemaRef ds:uri="http://schemas.microsoft.com/office/infopath/2007/PartnerControls"/>
    <ds:schemaRef ds:uri="http://schemas.openxmlformats.org/package/2006/metadata/core-properties"/>
    <ds:schemaRef ds:uri="fff41fc6-7277-4a73-81be-713f12a02aaf"/>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0A5C139-C2C4-46A0-BD15-571666E2AD41}"/>
</file>

<file path=customXml/itemProps4.xml><?xml version="1.0" encoding="utf-8"?>
<ds:datastoreItem xmlns:ds="http://schemas.openxmlformats.org/officeDocument/2006/customXml" ds:itemID="{9E026042-E277-411E-8C5B-08FA717B571F}">
  <ds:schemaRefs>
    <ds:schemaRef ds:uri="http://schemas.microsoft.com/sharepoint/v3/contenttype/forms"/>
  </ds:schemaRefs>
</ds:datastoreItem>
</file>

<file path=customXml/itemProps5.xml><?xml version="1.0" encoding="utf-8"?>
<ds:datastoreItem xmlns:ds="http://schemas.openxmlformats.org/officeDocument/2006/customXml" ds:itemID="{EE8F0C05-B14E-4178-AC46-83B4B1852BC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blank</Template>
  <TotalTime>753</TotalTime>
  <Words>1134</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PalladiumDefault</vt:lpstr>
      <vt:lpstr>FORMULARIO DE APLICACIÓN TÉCNICA  Solicitud de Aplicación (SdA): RFA-CATALYZE-217772-APEP-2023-0074 </vt:lpstr>
      <vt:lpstr>PowerPoint Presentation</vt:lpstr>
      <vt:lpstr>Intervención de subvención : Experiencia y Capacidad (no más de 3 laminas)</vt:lpstr>
      <vt:lpstr>Intervención de subvención : Experiencia y Capacidad </vt:lpstr>
      <vt:lpstr>Intervención de subvención : Descripción del programa   (no más de 12 laminas)</vt:lpstr>
      <vt:lpstr>Intervención de subvención : Descripción del programa</vt:lpstr>
      <vt:lpstr>Intervención de subvención : Descripción del programa</vt:lpstr>
      <vt:lpstr>Intervención de subvención : Descripción del programa</vt:lpstr>
      <vt:lpstr>Anexo: Plan de Implementación</vt:lpstr>
      <vt:lpstr>Anexo: Plan de Implementación</vt:lpstr>
      <vt:lpstr>Anexo: Hitos y entregables propuestos</vt:lpstr>
      <vt:lpstr>Anexo: Hitos y entregables propuestos</vt:lpstr>
      <vt:lpstr>CERTIFICACIÓN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dc:title>
  <dc:creator>Macias, Alejandro</dc:creator>
  <cp:lastModifiedBy>Macias, Alejandro</cp:lastModifiedBy>
  <cp:revision>15</cp:revision>
  <cp:lastPrinted>2016-08-28T14:22:09Z</cp:lastPrinted>
  <dcterms:created xsi:type="dcterms:W3CDTF">2023-11-22T06:42:45Z</dcterms:created>
  <dcterms:modified xsi:type="dcterms:W3CDTF">2023-11-22T19:42:00Z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0x010100B7D370E2BF34534D8161178C5949FE46</vt:lpwstr>
  </property>
  <property fmtid="{D5CDD505-2E9C-101B-9397-08002B2CF9AE}" pid="3" name="Tfs.IsStoryboard">
    <vt:bool>true</vt:bool>
  </property>
  <property fmtid="{D5CDD505-2E9C-101B-9397-08002B2CF9AE}" pid="4" name="_dlc_DocIdItemGuid">
    <vt:lpwstr>a2b94268-62c4-40c6-bfe4-632158e6d468</vt:lpwstr>
  </property>
</Properties>
</file>

<file path=userCustomization/customUI.xml><?xml version="1.0" encoding="utf-8"?>
<mso:customUI xmlns:doc="http://schemas.microsoft.com/office/2006/01/customui/currentDocument" xmlns:mso="http://schemas.microsoft.com/office/2006/01/customui">
  <mso:ribbon>
    <mso:qat>
      <mso:documentControls>
        <mso:button idQ="doc:_Palladium_-_A4_Template_-_AUG-_macro.pptm__Cap_1" visible="true" label="Capability Icons" imageMso="PictureReflectionGalleryItem" onAction="'Palladium - A4 Template - AUG- macro.pptm'!Cap"/>
        <mso:button idQ="doc:_Palladium_-_A4_Template_-_AUG-_macro.pptm__rrr_1" visible="true" label="Other Icons" imageMso="PictureReflectionGalleryItem" onAction="'Palladium - A4 Template - AUG- macro.pptm'!rrr"/>
        <mso:control idQ="mso:SlidesReuseSlides" visible="true"/>
      </mso:documentControls>
    </mso:qat>
  </mso:ribbon>
</mso:customUI>
</file>