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6"/>
  </p:sldMasterIdLst>
  <p:notesMasterIdLst>
    <p:notesMasterId r:id="rId21"/>
  </p:notesMasterIdLst>
  <p:handoutMasterIdLst>
    <p:handoutMasterId r:id="rId22"/>
  </p:handoutMasterIdLst>
  <p:sldIdLst>
    <p:sldId id="283" r:id="rId7"/>
    <p:sldId id="287" r:id="rId8"/>
    <p:sldId id="304" r:id="rId9"/>
    <p:sldId id="308" r:id="rId10"/>
    <p:sldId id="305" r:id="rId11"/>
    <p:sldId id="309" r:id="rId12"/>
    <p:sldId id="314" r:id="rId13"/>
    <p:sldId id="315" r:id="rId14"/>
    <p:sldId id="306" r:id="rId15"/>
    <p:sldId id="310" r:id="rId16"/>
    <p:sldId id="311" r:id="rId17"/>
    <p:sldId id="307" r:id="rId18"/>
    <p:sldId id="316" r:id="rId19"/>
    <p:sldId id="284" r:id="rId20"/>
  </p:sldIdLst>
  <p:sldSz cx="12192000" cy="6858000"/>
  <p:notesSz cx="6735763" cy="9866313"/>
  <p:defaultTextStyle>
    <a:defPPr>
      <a:defRPr lang="en-US"/>
    </a:defPPr>
    <a:lvl1pPr marL="0" algn="l" defTabSz="914347" rtl="0" eaLnBrk="1" latinLnBrk="0" hangingPunct="1">
      <a:defRPr sz="1800" kern="1200">
        <a:solidFill>
          <a:schemeClr val="tx1"/>
        </a:solidFill>
        <a:latin typeface="+mn-lt"/>
        <a:ea typeface="+mn-ea"/>
        <a:cs typeface="+mn-cs"/>
      </a:defRPr>
    </a:lvl1pPr>
    <a:lvl2pPr marL="457173" algn="l" defTabSz="914347" rtl="0" eaLnBrk="1" latinLnBrk="0" hangingPunct="1">
      <a:defRPr sz="1800" kern="1200">
        <a:solidFill>
          <a:schemeClr val="tx1"/>
        </a:solidFill>
        <a:latin typeface="+mn-lt"/>
        <a:ea typeface="+mn-ea"/>
        <a:cs typeface="+mn-cs"/>
      </a:defRPr>
    </a:lvl2pPr>
    <a:lvl3pPr marL="914347" algn="l" defTabSz="914347" rtl="0" eaLnBrk="1" latinLnBrk="0" hangingPunct="1">
      <a:defRPr sz="1800" kern="1200">
        <a:solidFill>
          <a:schemeClr val="tx1"/>
        </a:solidFill>
        <a:latin typeface="+mn-lt"/>
        <a:ea typeface="+mn-ea"/>
        <a:cs typeface="+mn-cs"/>
      </a:defRPr>
    </a:lvl3pPr>
    <a:lvl4pPr marL="1371520" algn="l" defTabSz="914347" rtl="0" eaLnBrk="1" latinLnBrk="0" hangingPunct="1">
      <a:defRPr sz="1800" kern="1200">
        <a:solidFill>
          <a:schemeClr val="tx1"/>
        </a:solidFill>
        <a:latin typeface="+mn-lt"/>
        <a:ea typeface="+mn-ea"/>
        <a:cs typeface="+mn-cs"/>
      </a:defRPr>
    </a:lvl4pPr>
    <a:lvl5pPr marL="1828694" algn="l" defTabSz="914347" rtl="0" eaLnBrk="1" latinLnBrk="0" hangingPunct="1">
      <a:defRPr sz="1800" kern="1200">
        <a:solidFill>
          <a:schemeClr val="tx1"/>
        </a:solidFill>
        <a:latin typeface="+mn-lt"/>
        <a:ea typeface="+mn-ea"/>
        <a:cs typeface="+mn-cs"/>
      </a:defRPr>
    </a:lvl5pPr>
    <a:lvl6pPr marL="2285866" algn="l" defTabSz="914347" rtl="0" eaLnBrk="1" latinLnBrk="0" hangingPunct="1">
      <a:defRPr sz="1800" kern="1200">
        <a:solidFill>
          <a:schemeClr val="tx1"/>
        </a:solidFill>
        <a:latin typeface="+mn-lt"/>
        <a:ea typeface="+mn-ea"/>
        <a:cs typeface="+mn-cs"/>
      </a:defRPr>
    </a:lvl6pPr>
    <a:lvl7pPr marL="2743041" algn="l" defTabSz="914347" rtl="0" eaLnBrk="1" latinLnBrk="0" hangingPunct="1">
      <a:defRPr sz="1800" kern="1200">
        <a:solidFill>
          <a:schemeClr val="tx1"/>
        </a:solidFill>
        <a:latin typeface="+mn-lt"/>
        <a:ea typeface="+mn-ea"/>
        <a:cs typeface="+mn-cs"/>
      </a:defRPr>
    </a:lvl7pPr>
    <a:lvl8pPr marL="3200214" algn="l" defTabSz="914347" rtl="0" eaLnBrk="1" latinLnBrk="0" hangingPunct="1">
      <a:defRPr sz="1800" kern="1200">
        <a:solidFill>
          <a:schemeClr val="tx1"/>
        </a:solidFill>
        <a:latin typeface="+mn-lt"/>
        <a:ea typeface="+mn-ea"/>
        <a:cs typeface="+mn-cs"/>
      </a:defRPr>
    </a:lvl8pPr>
    <a:lvl9pPr marL="3657388" algn="l" defTabSz="9143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an Perera" initials="I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CCCC"/>
    <a:srgbClr val="BA0C2F"/>
    <a:srgbClr val="CF556D"/>
    <a:srgbClr val="EAB6C1"/>
    <a:srgbClr val="DD8697"/>
    <a:srgbClr val="E5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408" autoAdjust="0"/>
  </p:normalViewPr>
  <p:slideViewPr>
    <p:cSldViewPr snapToGrid="0">
      <p:cViewPr varScale="1">
        <p:scale>
          <a:sx n="63" d="100"/>
          <a:sy n="63" d="100"/>
        </p:scale>
        <p:origin x="732" y="6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9" d="100"/>
          <a:sy n="79" d="100"/>
        </p:scale>
        <p:origin x="32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4" Type="http://schemas.openxmlformats.org/officeDocument/2006/relationships/presProps" Target="presProps.xml"/><Relationship Id="rId6" Type="http://schemas.openxmlformats.org/officeDocument/2006/relationships/slideMaster" Target="slideMasters/slideMaster1.xml"/><Relationship Id="rId11" Type="http://schemas.openxmlformats.org/officeDocument/2006/relationships/slide" Target="slides/slide5.xml"/><Relationship Id="rId23" Type="http://schemas.openxmlformats.org/officeDocument/2006/relationships/commentAuthors" Target="commentAuthors.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D78AA793-27F0-4ECA-8FAF-8B8A1A156B4F}" type="datetimeFigureOut">
              <a:rPr lang="en-GB" smtClean="0"/>
              <a:t>22/11/2023</a:t>
            </a:fld>
            <a:endParaRPr lang="en-GB"/>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45C277-4ADB-4C7C-8990-35125A0EE840}" type="slidenum">
              <a:rPr lang="en-GB" smtClean="0"/>
              <a:t>‹#›</a:t>
            </a:fld>
            <a:endParaRPr lang="en-GB"/>
          </a:p>
        </p:txBody>
      </p:sp>
    </p:spTree>
    <p:extLst>
      <p:ext uri="{BB962C8B-B14F-4D97-AF65-F5344CB8AC3E}">
        <p14:creationId xmlns:p14="http://schemas.microsoft.com/office/powerpoint/2010/main" val="2749223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D577372-BA3D-4C52-AFCB-C1A3AFD3C4EE}" type="datetimeFigureOut">
              <a:rPr lang="en-GB" smtClean="0"/>
              <a:t>22/11/2023</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8" name="Slide Number Placeholder 7"/>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D254643-803E-49B3-A714-422A2CA7C64B}" type="slidenum">
              <a:rPr lang="en-AU" smtClean="0"/>
              <a:t>‹#›</a:t>
            </a:fld>
            <a:endParaRPr lang="en-AU"/>
          </a:p>
        </p:txBody>
      </p:sp>
      <p:sp>
        <p:nvSpPr>
          <p:cNvPr id="9" name="Notes Placeholder 8"/>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6518130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 Option 1">
    <p:bg>
      <p:bgPr>
        <a:solidFill>
          <a:schemeClr val="accen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400" y="5544766"/>
            <a:ext cx="7776000" cy="525294"/>
          </a:xfrm>
        </p:spPr>
        <p:txBody>
          <a:bodyPr/>
          <a:lstStyle>
            <a:lvl1pPr marL="0" indent="0" algn="l">
              <a:buNone/>
              <a:defRPr sz="2000">
                <a:solidFill>
                  <a:schemeClr val="bg1"/>
                </a:solidFill>
              </a:defRPr>
            </a:lvl1pPr>
            <a:lvl2pPr marL="457254" indent="0" algn="ctr">
              <a:buNone/>
              <a:defRPr sz="2000"/>
            </a:lvl2pPr>
            <a:lvl3pPr marL="914509" indent="0" algn="ctr">
              <a:buNone/>
              <a:defRPr sz="1802"/>
            </a:lvl3pPr>
            <a:lvl4pPr marL="1371764" indent="0" algn="ctr">
              <a:buNone/>
              <a:defRPr sz="1600"/>
            </a:lvl4pPr>
            <a:lvl5pPr marL="1829018" indent="0" algn="ctr">
              <a:buNone/>
              <a:defRPr sz="1600"/>
            </a:lvl5pPr>
            <a:lvl6pPr marL="2286273" indent="0" algn="ctr">
              <a:buNone/>
              <a:defRPr sz="1600"/>
            </a:lvl6pPr>
            <a:lvl7pPr marL="2743528" indent="0" algn="ctr">
              <a:buNone/>
              <a:defRPr sz="1600"/>
            </a:lvl7pPr>
            <a:lvl8pPr marL="3200781" indent="0" algn="ctr">
              <a:buNone/>
              <a:defRPr sz="1600"/>
            </a:lvl8pPr>
            <a:lvl9pPr marL="3658037" indent="0" algn="ctr">
              <a:buNone/>
              <a:defRPr sz="1600"/>
            </a:lvl9pPr>
          </a:lstStyle>
          <a:p>
            <a:r>
              <a:rPr lang="en-US"/>
              <a:t>Click to edit Master subtitle style</a:t>
            </a:r>
            <a:endParaRPr lang="en-GB" dirty="0"/>
          </a:p>
        </p:txBody>
      </p:sp>
      <p:sp>
        <p:nvSpPr>
          <p:cNvPr id="2" name="Title 1"/>
          <p:cNvSpPr>
            <a:spLocks noGrp="1"/>
          </p:cNvSpPr>
          <p:nvPr>
            <p:ph type="ctrTitle" hasCustomPrompt="1"/>
          </p:nvPr>
        </p:nvSpPr>
        <p:spPr>
          <a:xfrm>
            <a:off x="662400" y="3044781"/>
            <a:ext cx="7776000" cy="2431913"/>
          </a:xfrm>
        </p:spPr>
        <p:txBody>
          <a:bodyPr anchor="b" anchorCtr="0"/>
          <a:lstStyle>
            <a:lvl1pPr algn="l">
              <a:defRPr sz="4800">
                <a:solidFill>
                  <a:schemeClr val="bg1"/>
                </a:solidFill>
              </a:defRPr>
            </a:lvl1pPr>
          </a:lstStyle>
          <a:p>
            <a:r>
              <a:rPr lang="en-US" dirty="0"/>
              <a:t>Presentation Title</a:t>
            </a:r>
            <a:endParaRPr lang="en-GB" dirty="0"/>
          </a:p>
        </p:txBody>
      </p:sp>
      <p:sp>
        <p:nvSpPr>
          <p:cNvPr id="6" name="Footer Placeholder 4"/>
          <p:cNvSpPr txBox="1">
            <a:spLocks/>
          </p:cNvSpPr>
          <p:nvPr userDrawn="1"/>
        </p:nvSpPr>
        <p:spPr>
          <a:xfrm>
            <a:off x="662401" y="6492885"/>
            <a:ext cx="5064369" cy="365125"/>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00" dirty="0"/>
              <a:t>© This material is the copyright of Palladium</a:t>
            </a:r>
            <a:endParaRPr lang="en-GB" sz="1000" dirty="0"/>
          </a:p>
        </p:txBody>
      </p:sp>
      <p:sp>
        <p:nvSpPr>
          <p:cNvPr id="7" name="Picture Placeholder 6"/>
          <p:cNvSpPr>
            <a:spLocks noGrp="1"/>
          </p:cNvSpPr>
          <p:nvPr>
            <p:ph type="pic" sz="quarter" idx="10" hasCustomPrompt="1"/>
          </p:nvPr>
        </p:nvSpPr>
        <p:spPr>
          <a:xfrm>
            <a:off x="9984154" y="338138"/>
            <a:ext cx="1873740" cy="577850"/>
          </a:xfrm>
        </p:spPr>
        <p:txBody>
          <a:bodyPr anchor="ctr"/>
          <a:lstStyle>
            <a:lvl1pPr marL="0" indent="0" algn="ctr">
              <a:spcAft>
                <a:spcPts val="0"/>
              </a:spcAft>
              <a:buNone/>
              <a:defRPr sz="1200">
                <a:solidFill>
                  <a:schemeClr val="bg1"/>
                </a:solidFill>
              </a:defRPr>
            </a:lvl1pPr>
          </a:lstStyle>
          <a:p>
            <a:r>
              <a:rPr lang="en-AU" dirty="0"/>
              <a:t>Partner logo (if any)</a:t>
            </a:r>
          </a:p>
        </p:txBody>
      </p:sp>
      <p:sp>
        <p:nvSpPr>
          <p:cNvPr id="8" name="Picture Placeholder 6"/>
          <p:cNvSpPr>
            <a:spLocks noGrp="1"/>
          </p:cNvSpPr>
          <p:nvPr>
            <p:ph type="pic" sz="quarter" idx="11" hasCustomPrompt="1"/>
          </p:nvPr>
        </p:nvSpPr>
        <p:spPr>
          <a:xfrm>
            <a:off x="9984159" y="984314"/>
            <a:ext cx="1873739" cy="577850"/>
          </a:xfrm>
        </p:spPr>
        <p:txBody>
          <a:bodyPr anchor="ctr"/>
          <a:lstStyle>
            <a:lvl1pPr marL="0" indent="0" algn="ctr">
              <a:spcAft>
                <a:spcPts val="0"/>
              </a:spcAft>
              <a:buNone/>
              <a:defRPr sz="1200">
                <a:solidFill>
                  <a:schemeClr val="bg1"/>
                </a:solidFill>
              </a:defRPr>
            </a:lvl1pPr>
          </a:lstStyle>
          <a:p>
            <a:r>
              <a:rPr lang="en-AU" dirty="0"/>
              <a:t>Partner logo (if any)</a:t>
            </a:r>
          </a:p>
        </p:txBody>
      </p:sp>
      <p:pic>
        <p:nvPicPr>
          <p:cNvPr id="9" name="Picture 8"/>
          <p:cNvPicPr>
            <a:picLocks noChangeAspect="1"/>
          </p:cNvPicPr>
          <p:nvPr userDrawn="1"/>
        </p:nvPicPr>
        <p:blipFill>
          <a:blip r:embed="rId2"/>
          <a:stretch>
            <a:fillRect/>
          </a:stretch>
        </p:blipFill>
        <p:spPr>
          <a:xfrm>
            <a:off x="338399" y="338425"/>
            <a:ext cx="1440000" cy="576931"/>
          </a:xfrm>
          <a:prstGeom prst="rect">
            <a:avLst/>
          </a:prstGeom>
        </p:spPr>
      </p:pic>
    </p:spTree>
    <p:extLst>
      <p:ext uri="{BB962C8B-B14F-4D97-AF65-F5344CB8AC3E}">
        <p14:creationId xmlns:p14="http://schemas.microsoft.com/office/powerpoint/2010/main" val="356230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Blank Slide">
    <p:spTree>
      <p:nvGrpSpPr>
        <p:cNvPr id="1" name=""/>
        <p:cNvGrpSpPr/>
        <p:nvPr/>
      </p:nvGrpSpPr>
      <p:grpSpPr>
        <a:xfrm>
          <a:off x="0" y="0"/>
          <a:ext cx="0" cy="0"/>
          <a:chOff x="0" y="0"/>
          <a:chExt cx="0" cy="0"/>
        </a:xfrm>
      </p:grpSpPr>
      <p:sp>
        <p:nvSpPr>
          <p:cNvPr id="2" name="Title 1"/>
          <p:cNvSpPr>
            <a:spLocks noGrp="1"/>
          </p:cNvSpPr>
          <p:nvPr>
            <p:ph type="title"/>
          </p:nvPr>
        </p:nvSpPr>
        <p:spPr>
          <a:xfrm>
            <a:off x="334800" y="334804"/>
            <a:ext cx="10031713" cy="315439"/>
          </a:xfrm>
        </p:spPr>
        <p:txBody>
          <a:bodyPr/>
          <a:lstStyle>
            <a:lvl1pPr>
              <a:defRPr>
                <a:solidFill>
                  <a:schemeClr val="accent1"/>
                </a:solidFill>
              </a:defRPr>
            </a:lvl1pPr>
          </a:lstStyle>
          <a:p>
            <a:r>
              <a:rPr lang="en-US"/>
              <a:t>Click to edit Master title style</a:t>
            </a:r>
            <a:endParaRPr lang="en-GB" dirty="0"/>
          </a:p>
        </p:txBody>
      </p:sp>
      <p:sp>
        <p:nvSpPr>
          <p:cNvPr id="8"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9" name="Text Placeholder 3"/>
          <p:cNvSpPr>
            <a:spLocks noGrp="1"/>
          </p:cNvSpPr>
          <p:nvPr>
            <p:ph type="body" sz="quarter" idx="10" hasCustomPrompt="1"/>
          </p:nvPr>
        </p:nvSpPr>
        <p:spPr>
          <a:xfrm>
            <a:off x="334802" y="681550"/>
            <a:ext cx="10031712"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313348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Table Placeholder 6"/>
          <p:cNvSpPr>
            <a:spLocks noGrp="1"/>
          </p:cNvSpPr>
          <p:nvPr>
            <p:ph type="tbl" sz="quarter" idx="14"/>
          </p:nvPr>
        </p:nvSpPr>
        <p:spPr>
          <a:xfrm>
            <a:off x="334115" y="1344612"/>
            <a:ext cx="11523785" cy="5101011"/>
          </a:xfrm>
        </p:spPr>
        <p:txBody>
          <a:bodyPr anchor="t"/>
          <a:lstStyle>
            <a:lvl1pPr marL="0" indent="0" algn="l">
              <a:buNone/>
              <a:defRPr/>
            </a:lvl1pPr>
          </a:lstStyle>
          <a:p>
            <a:r>
              <a:rPr lang="en-US"/>
              <a:t>Click icon to add table</a:t>
            </a:r>
            <a:endParaRPr lang="en-AU" dirty="0"/>
          </a:p>
        </p:txBody>
      </p:sp>
      <p:sp>
        <p:nvSpPr>
          <p:cNvPr id="10"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1"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2776631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6" name="Text Placeholder 15"/>
          <p:cNvSpPr>
            <a:spLocks noGrp="1"/>
          </p:cNvSpPr>
          <p:nvPr>
            <p:ph type="body" sz="quarter" idx="19"/>
          </p:nvPr>
        </p:nvSpPr>
        <p:spPr>
          <a:xfrm>
            <a:off x="485474"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3" name="Text Placeholder 15"/>
          <p:cNvSpPr>
            <a:spLocks noGrp="1"/>
          </p:cNvSpPr>
          <p:nvPr>
            <p:ph type="body" sz="quarter" idx="20"/>
          </p:nvPr>
        </p:nvSpPr>
        <p:spPr>
          <a:xfrm>
            <a:off x="3210745"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4" name="Text Placeholder 15"/>
          <p:cNvSpPr>
            <a:spLocks noGrp="1"/>
          </p:cNvSpPr>
          <p:nvPr>
            <p:ph type="body" sz="quarter" idx="21"/>
          </p:nvPr>
        </p:nvSpPr>
        <p:spPr>
          <a:xfrm>
            <a:off x="5936015"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5" name="Text Placeholder 15"/>
          <p:cNvSpPr>
            <a:spLocks noGrp="1"/>
          </p:cNvSpPr>
          <p:nvPr>
            <p:ph type="body" sz="quarter" idx="22"/>
          </p:nvPr>
        </p:nvSpPr>
        <p:spPr>
          <a:xfrm>
            <a:off x="8661285"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7" name="SmartArt Placeholder 16"/>
          <p:cNvSpPr>
            <a:spLocks noGrp="1"/>
          </p:cNvSpPr>
          <p:nvPr>
            <p:ph type="dgm" sz="quarter" idx="23"/>
          </p:nvPr>
        </p:nvSpPr>
        <p:spPr>
          <a:xfrm>
            <a:off x="334800" y="815976"/>
            <a:ext cx="11522238" cy="1308660"/>
          </a:xfrm>
        </p:spPr>
        <p:txBody>
          <a:bodyPr/>
          <a:lstStyle/>
          <a:p>
            <a:r>
              <a:rPr lang="en-US"/>
              <a:t>Click icon to add SmartArt graphic</a:t>
            </a:r>
            <a:endParaRPr lang="en-AU" dirty="0"/>
          </a:p>
        </p:txBody>
      </p:sp>
      <p:sp>
        <p:nvSpPr>
          <p:cNvPr id="12"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Tree>
    <p:extLst>
      <p:ext uri="{BB962C8B-B14F-4D97-AF65-F5344CB8AC3E}">
        <p14:creationId xmlns:p14="http://schemas.microsoft.com/office/powerpoint/2010/main" val="2071359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End Slide - Black">
    <p:bg>
      <p:bgPr>
        <a:solidFill>
          <a:schemeClr val="tx1"/>
        </a:solidFill>
        <a:effectLst/>
      </p:bgPr>
    </p:bg>
    <p:spTree>
      <p:nvGrpSpPr>
        <p:cNvPr id="1" name=""/>
        <p:cNvGrpSpPr/>
        <p:nvPr/>
      </p:nvGrpSpPr>
      <p:grpSpPr>
        <a:xfrm>
          <a:off x="0" y="0"/>
          <a:ext cx="0" cy="0"/>
          <a:chOff x="0" y="0"/>
          <a:chExt cx="0" cy="0"/>
        </a:xfrm>
      </p:grpSpPr>
      <p:sp>
        <p:nvSpPr>
          <p:cNvPr id="8" name="Footer Placeholder 4"/>
          <p:cNvSpPr txBox="1">
            <a:spLocks/>
          </p:cNvSpPr>
          <p:nvPr userDrawn="1"/>
        </p:nvSpPr>
        <p:spPr>
          <a:xfrm>
            <a:off x="8475788" y="6510645"/>
            <a:ext cx="3303292" cy="347356"/>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bg1"/>
                </a:solidFill>
              </a:rPr>
              <a:t>www.thepalladiumgroup.com</a:t>
            </a:r>
            <a:endParaRPr lang="en-GB" sz="1000" dirty="0">
              <a:solidFill>
                <a:schemeClr val="bg1"/>
              </a:solidFill>
            </a:endParaRPr>
          </a:p>
        </p:txBody>
      </p:sp>
      <p:sp>
        <p:nvSpPr>
          <p:cNvPr id="3" name="Text Placeholder 2"/>
          <p:cNvSpPr>
            <a:spLocks noGrp="1"/>
          </p:cNvSpPr>
          <p:nvPr>
            <p:ph type="body" sz="quarter" idx="10" hasCustomPrompt="1"/>
          </p:nvPr>
        </p:nvSpPr>
        <p:spPr>
          <a:xfrm>
            <a:off x="334801" y="4775200"/>
            <a:ext cx="6805246" cy="1277938"/>
          </a:xfrm>
        </p:spPr>
        <p:txBody>
          <a:bodyPr/>
          <a:lstStyle>
            <a:lvl1pPr marL="0" indent="0">
              <a:buNone/>
              <a:defRPr sz="1400">
                <a:solidFill>
                  <a:schemeClr val="bg1"/>
                </a:solidFill>
              </a:defRPr>
            </a:lvl1pPr>
          </a:lstStyle>
          <a:p>
            <a:pPr lvl="0"/>
            <a:r>
              <a:rPr lang="en-AU" dirty="0"/>
              <a:t>Contact Details (if any)</a:t>
            </a:r>
          </a:p>
        </p:txBody>
      </p:sp>
      <p:pic>
        <p:nvPicPr>
          <p:cNvPr id="7" name="Picture 6"/>
          <p:cNvPicPr>
            <a:picLocks noChangeAspect="1"/>
          </p:cNvPicPr>
          <p:nvPr userDrawn="1"/>
        </p:nvPicPr>
        <p:blipFill>
          <a:blip r:embed="rId2"/>
          <a:stretch>
            <a:fillRect/>
          </a:stretch>
        </p:blipFill>
        <p:spPr>
          <a:xfrm>
            <a:off x="1446763" y="2862657"/>
            <a:ext cx="9298474" cy="1122525"/>
          </a:xfrm>
          <a:prstGeom prst="rect">
            <a:avLst/>
          </a:prstGeom>
        </p:spPr>
      </p:pic>
      <p:sp>
        <p:nvSpPr>
          <p:cNvPr id="9" name="TextBox 8">
            <a:extLst>
              <a:ext uri="{FF2B5EF4-FFF2-40B4-BE49-F238E27FC236}">
                <a16:creationId xmlns:a16="http://schemas.microsoft.com/office/drawing/2014/main" id="{396C11C9-3A8E-4032-9622-9E7A4499CB4F}"/>
              </a:ext>
            </a:extLst>
          </p:cNvPr>
          <p:cNvSpPr txBox="1"/>
          <p:nvPr userDrawn="1"/>
        </p:nvSpPr>
        <p:spPr>
          <a:xfrm>
            <a:off x="617492" y="6663109"/>
            <a:ext cx="781235" cy="123111"/>
          </a:xfrm>
          <a:prstGeom prst="rect">
            <a:avLst/>
          </a:prstGeom>
          <a:solidFill>
            <a:schemeClr val="tx1"/>
          </a:solidFill>
        </p:spPr>
        <p:txBody>
          <a:bodyPr wrap="square" lIns="0" tIns="0" rIns="0" bIns="0" rtlCol="0" anchor="ctr">
            <a:spAutoFit/>
          </a:bodyPr>
          <a:lstStyle/>
          <a:p>
            <a:fld id="{892BBDA6-0EFC-41C4-A84A-90A9A3B24EE7}"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6F9D26F-3187-4195-A8A8-AC303711EA23}"/>
              </a:ext>
            </a:extLst>
          </p:cNvPr>
          <p:cNvSpPr txBox="1"/>
          <p:nvPr userDrawn="1"/>
        </p:nvSpPr>
        <p:spPr>
          <a:xfrm>
            <a:off x="334801" y="6663109"/>
            <a:ext cx="568169" cy="123111"/>
          </a:xfrm>
          <a:prstGeom prst="rect">
            <a:avLst/>
          </a:prstGeom>
          <a:solidFill>
            <a:schemeClr val="tx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55845143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End Slide - Black">
    <p:bg>
      <p:bgPr>
        <a:solidFill>
          <a:schemeClr val="accent1"/>
        </a:solidFill>
        <a:effectLst/>
      </p:bgPr>
    </p:bg>
    <p:spTree>
      <p:nvGrpSpPr>
        <p:cNvPr id="1" name=""/>
        <p:cNvGrpSpPr/>
        <p:nvPr/>
      </p:nvGrpSpPr>
      <p:grpSpPr>
        <a:xfrm>
          <a:off x="0" y="0"/>
          <a:ext cx="0" cy="0"/>
          <a:chOff x="0" y="0"/>
          <a:chExt cx="0" cy="0"/>
        </a:xfrm>
      </p:grpSpPr>
      <p:sp>
        <p:nvSpPr>
          <p:cNvPr id="8" name="Footer Placeholder 4"/>
          <p:cNvSpPr txBox="1">
            <a:spLocks/>
          </p:cNvSpPr>
          <p:nvPr userDrawn="1"/>
        </p:nvSpPr>
        <p:spPr>
          <a:xfrm>
            <a:off x="8475788" y="6510645"/>
            <a:ext cx="3303292" cy="347356"/>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bg1"/>
                </a:solidFill>
              </a:rPr>
              <a:t>www.thepalladiumgroup.com</a:t>
            </a:r>
            <a:endParaRPr lang="en-GB" sz="1000" dirty="0">
              <a:solidFill>
                <a:schemeClr val="bg1"/>
              </a:solidFill>
            </a:endParaRPr>
          </a:p>
        </p:txBody>
      </p:sp>
      <p:sp>
        <p:nvSpPr>
          <p:cNvPr id="3" name="Text Placeholder 2"/>
          <p:cNvSpPr>
            <a:spLocks noGrp="1"/>
          </p:cNvSpPr>
          <p:nvPr>
            <p:ph type="body" sz="quarter" idx="10" hasCustomPrompt="1"/>
          </p:nvPr>
        </p:nvSpPr>
        <p:spPr>
          <a:xfrm>
            <a:off x="334801" y="4775200"/>
            <a:ext cx="6805246" cy="1277938"/>
          </a:xfrm>
        </p:spPr>
        <p:txBody>
          <a:bodyPr/>
          <a:lstStyle>
            <a:lvl1pPr marL="0" indent="0">
              <a:buNone/>
              <a:defRPr sz="1400">
                <a:solidFill>
                  <a:schemeClr val="bg1"/>
                </a:solidFill>
              </a:defRPr>
            </a:lvl1pPr>
          </a:lstStyle>
          <a:p>
            <a:pPr lvl="0"/>
            <a:r>
              <a:rPr lang="en-AU" dirty="0"/>
              <a:t>Contact Details (if any)</a:t>
            </a:r>
          </a:p>
        </p:txBody>
      </p:sp>
      <p:pic>
        <p:nvPicPr>
          <p:cNvPr id="7" name="Picture 6"/>
          <p:cNvPicPr>
            <a:picLocks noChangeAspect="1"/>
          </p:cNvPicPr>
          <p:nvPr userDrawn="1"/>
        </p:nvPicPr>
        <p:blipFill>
          <a:blip r:embed="rId2"/>
          <a:stretch>
            <a:fillRect/>
          </a:stretch>
        </p:blipFill>
        <p:spPr>
          <a:xfrm>
            <a:off x="1446763" y="2862657"/>
            <a:ext cx="9298474" cy="1122525"/>
          </a:xfrm>
          <a:prstGeom prst="rect">
            <a:avLst/>
          </a:prstGeom>
        </p:spPr>
      </p:pic>
      <p:sp>
        <p:nvSpPr>
          <p:cNvPr id="9" name="TextBox 8">
            <a:extLst>
              <a:ext uri="{FF2B5EF4-FFF2-40B4-BE49-F238E27FC236}">
                <a16:creationId xmlns:a16="http://schemas.microsoft.com/office/drawing/2014/main" id="{9CA6E5B5-7E12-4A7F-AA71-E7585DDFCADC}"/>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829B6DA5-B9E6-4469-BB61-B7D3D198B63B}"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4712176-CCB3-4C2A-8BC6-2D6F044A85F4}"/>
              </a:ext>
            </a:extLst>
          </p:cNvPr>
          <p:cNvSpPr txBox="1"/>
          <p:nvPr userDrawn="1"/>
        </p:nvSpPr>
        <p:spPr>
          <a:xfrm>
            <a:off x="334801" y="6663109"/>
            <a:ext cx="568169" cy="123111"/>
          </a:xfrm>
          <a:prstGeom prst="rect">
            <a:avLst/>
          </a:prstGeom>
          <a:solidFill>
            <a:schemeClr val="accent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83502721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  White">
    <p:bg>
      <p:bgPr>
        <a:solidFill>
          <a:schemeClr val="bg1"/>
        </a:solidFill>
        <a:effectLst/>
      </p:bgPr>
    </p:bg>
    <p:spTree>
      <p:nvGrpSpPr>
        <p:cNvPr id="1" name=""/>
        <p:cNvGrpSpPr/>
        <p:nvPr/>
      </p:nvGrpSpPr>
      <p:grpSpPr>
        <a:xfrm>
          <a:off x="0" y="0"/>
          <a:ext cx="0" cy="0"/>
          <a:chOff x="0" y="0"/>
          <a:chExt cx="0" cy="0"/>
        </a:xfrm>
      </p:grpSpPr>
      <p:sp>
        <p:nvSpPr>
          <p:cNvPr id="8" name="Footer Placeholder 4"/>
          <p:cNvSpPr txBox="1">
            <a:spLocks/>
          </p:cNvSpPr>
          <p:nvPr userDrawn="1"/>
        </p:nvSpPr>
        <p:spPr>
          <a:xfrm>
            <a:off x="8475788" y="6510645"/>
            <a:ext cx="3303292" cy="347356"/>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tx1">
                    <a:lumMod val="50000"/>
                    <a:lumOff val="50000"/>
                  </a:schemeClr>
                </a:solidFill>
              </a:rPr>
              <a:t>www.thepalladiumgroup.com</a:t>
            </a:r>
            <a:endParaRPr lang="en-GB" sz="1000" dirty="0">
              <a:solidFill>
                <a:schemeClr val="tx1">
                  <a:lumMod val="50000"/>
                  <a:lumOff val="50000"/>
                </a:schemeClr>
              </a:solidFill>
            </a:endParaRPr>
          </a:p>
        </p:txBody>
      </p:sp>
      <p:sp>
        <p:nvSpPr>
          <p:cNvPr id="11" name="Text Placeholder 2"/>
          <p:cNvSpPr>
            <a:spLocks noGrp="1"/>
          </p:cNvSpPr>
          <p:nvPr>
            <p:ph type="body" sz="quarter" idx="10" hasCustomPrompt="1"/>
          </p:nvPr>
        </p:nvSpPr>
        <p:spPr>
          <a:xfrm>
            <a:off x="334801" y="4775200"/>
            <a:ext cx="6805246" cy="1277938"/>
          </a:xfrm>
        </p:spPr>
        <p:txBody>
          <a:bodyPr/>
          <a:lstStyle>
            <a:lvl1pPr marL="0" indent="0">
              <a:buNone/>
              <a:defRPr sz="1400">
                <a:solidFill>
                  <a:schemeClr val="tx1"/>
                </a:solidFill>
              </a:defRPr>
            </a:lvl1pPr>
          </a:lstStyle>
          <a:p>
            <a:pPr lvl="0"/>
            <a:r>
              <a:rPr lang="en-AU" dirty="0"/>
              <a:t>Contact Details (if any)</a:t>
            </a:r>
          </a:p>
        </p:txBody>
      </p:sp>
      <p:pic>
        <p:nvPicPr>
          <p:cNvPr id="10" name="Picture 9"/>
          <p:cNvPicPr>
            <a:picLocks noChangeAspect="1"/>
          </p:cNvPicPr>
          <p:nvPr userDrawn="1"/>
        </p:nvPicPr>
        <p:blipFill>
          <a:blip r:embed="rId2">
            <a:duotone>
              <a:prstClr val="black"/>
              <a:schemeClr val="accent1">
                <a:tint val="45000"/>
                <a:satMod val="400000"/>
              </a:schemeClr>
            </a:duotone>
            <a:lum bright="-40000"/>
          </a:blip>
          <a:stretch>
            <a:fillRect/>
          </a:stretch>
        </p:blipFill>
        <p:spPr>
          <a:xfrm>
            <a:off x="1446763" y="2868450"/>
            <a:ext cx="9298474" cy="1122525"/>
          </a:xfrm>
          <a:prstGeom prst="rect">
            <a:avLst/>
          </a:prstGeom>
        </p:spPr>
      </p:pic>
      <p:sp>
        <p:nvSpPr>
          <p:cNvPr id="7" name="TextBox 6">
            <a:extLst>
              <a:ext uri="{FF2B5EF4-FFF2-40B4-BE49-F238E27FC236}">
                <a16:creationId xmlns:a16="http://schemas.microsoft.com/office/drawing/2014/main" id="{DBFDDEE3-C26C-45B1-B067-CA26E265215E}"/>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739EE139-790C-4C42-945D-0FF3C94E9302}" type="datetime1">
              <a:rPr lang="en-GB" sz="800" smtClean="0">
                <a:solidFill>
                  <a:schemeClr val="tx1">
                    <a:lumMod val="50000"/>
                    <a:lumOff val="50000"/>
                  </a:schemeClr>
                </a:solidFill>
                <a:latin typeface="Arial" panose="020B0604020202020204" pitchFamily="34" charset="0"/>
                <a:cs typeface="Arial" panose="020B0604020202020204" pitchFamily="34" charset="0"/>
              </a:rPr>
              <a:t>22/11/2023</a:t>
            </a:fld>
            <a:endParaRPr lang="en-GB" sz="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12ACA4F-9403-43A8-AD65-3B3EFACEA2EA}"/>
              </a:ext>
            </a:extLst>
          </p:cNvPr>
          <p:cNvSpPr txBox="1"/>
          <p:nvPr userDrawn="1"/>
        </p:nvSpPr>
        <p:spPr>
          <a:xfrm>
            <a:off x="334801" y="6663109"/>
            <a:ext cx="568169" cy="123111"/>
          </a:xfrm>
          <a:prstGeom prst="rect">
            <a:avLst/>
          </a:prstGeom>
          <a:solidFill>
            <a:schemeClr val="bg1"/>
          </a:solidFill>
        </p:spPr>
        <p:txBody>
          <a:bodyPr wrap="square" lIns="0" tIns="0" rIns="0" bIns="0" rtlCol="0" anchor="ctr">
            <a:spAutoFit/>
          </a:bodyPr>
          <a:lstStyle/>
          <a:p>
            <a:r>
              <a:rPr lang="en-GB" sz="800" dirty="0">
                <a:solidFill>
                  <a:schemeClr val="tx1">
                    <a:lumMod val="50000"/>
                    <a:lumOff val="50000"/>
                  </a:schemeClr>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256029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able of Contents - O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Contents - short</a:t>
            </a:r>
            <a:endParaRPr lang="en-GB" dirty="0"/>
          </a:p>
        </p:txBody>
      </p:sp>
      <p:sp>
        <p:nvSpPr>
          <p:cNvPr id="6" name="Text Placeholder 5"/>
          <p:cNvSpPr>
            <a:spLocks noGrp="1"/>
          </p:cNvSpPr>
          <p:nvPr>
            <p:ph type="body" sz="quarter" idx="12" hasCustomPrompt="1"/>
          </p:nvPr>
        </p:nvSpPr>
        <p:spPr>
          <a:xfrm>
            <a:off x="5838094" y="969963"/>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8" name="Text Placeholder 7"/>
          <p:cNvSpPr>
            <a:spLocks noGrp="1"/>
          </p:cNvSpPr>
          <p:nvPr>
            <p:ph type="body" sz="quarter" idx="13"/>
          </p:nvPr>
        </p:nvSpPr>
        <p:spPr>
          <a:xfrm>
            <a:off x="7420713" y="955699"/>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1" name="Text Placeholder 5"/>
          <p:cNvSpPr>
            <a:spLocks noGrp="1"/>
          </p:cNvSpPr>
          <p:nvPr>
            <p:ph type="body" sz="quarter" idx="14" hasCustomPrompt="1"/>
          </p:nvPr>
        </p:nvSpPr>
        <p:spPr>
          <a:xfrm>
            <a:off x="5838094" y="1939267"/>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2" name="Text Placeholder 7"/>
          <p:cNvSpPr>
            <a:spLocks noGrp="1"/>
          </p:cNvSpPr>
          <p:nvPr>
            <p:ph type="body" sz="quarter" idx="15"/>
          </p:nvPr>
        </p:nvSpPr>
        <p:spPr>
          <a:xfrm>
            <a:off x="7420713" y="1925003"/>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3" name="Text Placeholder 5"/>
          <p:cNvSpPr>
            <a:spLocks noGrp="1"/>
          </p:cNvSpPr>
          <p:nvPr>
            <p:ph type="body" sz="quarter" idx="16" hasCustomPrompt="1"/>
          </p:nvPr>
        </p:nvSpPr>
        <p:spPr>
          <a:xfrm>
            <a:off x="5838094" y="2910794"/>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4" name="Text Placeholder 7"/>
          <p:cNvSpPr>
            <a:spLocks noGrp="1"/>
          </p:cNvSpPr>
          <p:nvPr>
            <p:ph type="body" sz="quarter" idx="17"/>
          </p:nvPr>
        </p:nvSpPr>
        <p:spPr>
          <a:xfrm>
            <a:off x="7420713" y="2896530"/>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5" name="Text Placeholder 5"/>
          <p:cNvSpPr>
            <a:spLocks noGrp="1"/>
          </p:cNvSpPr>
          <p:nvPr>
            <p:ph type="body" sz="quarter" idx="18" hasCustomPrompt="1"/>
          </p:nvPr>
        </p:nvSpPr>
        <p:spPr>
          <a:xfrm>
            <a:off x="5838094" y="3888965"/>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6" name="Text Placeholder 7"/>
          <p:cNvSpPr>
            <a:spLocks noGrp="1"/>
          </p:cNvSpPr>
          <p:nvPr>
            <p:ph type="body" sz="quarter" idx="19"/>
          </p:nvPr>
        </p:nvSpPr>
        <p:spPr>
          <a:xfrm>
            <a:off x="7420713" y="3874701"/>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7" name="Text Placeholder 5"/>
          <p:cNvSpPr>
            <a:spLocks noGrp="1"/>
          </p:cNvSpPr>
          <p:nvPr>
            <p:ph type="body" sz="quarter" idx="20" hasCustomPrompt="1"/>
          </p:nvPr>
        </p:nvSpPr>
        <p:spPr>
          <a:xfrm>
            <a:off x="5838094" y="4858205"/>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8" name="Text Placeholder 7"/>
          <p:cNvSpPr>
            <a:spLocks noGrp="1"/>
          </p:cNvSpPr>
          <p:nvPr>
            <p:ph type="body" sz="quarter" idx="21"/>
          </p:nvPr>
        </p:nvSpPr>
        <p:spPr>
          <a:xfrm>
            <a:off x="7420713" y="4843941"/>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4164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Divider - Option 1 (Digit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4152" y="1808919"/>
            <a:ext cx="5061240" cy="4372200"/>
          </a:xfrm>
        </p:spPr>
        <p:txBody>
          <a:bodyPr anchor="ctr"/>
          <a:lstStyle>
            <a:lvl1pPr>
              <a:defRPr sz="5400">
                <a:solidFill>
                  <a:schemeClr val="bg1"/>
                </a:solidFill>
              </a:defRPr>
            </a:lvl1pPr>
          </a:lstStyle>
          <a:p>
            <a:r>
              <a:rPr lang="en-US" dirty="0"/>
              <a:t>Section Title</a:t>
            </a:r>
            <a:endParaRPr lang="en-GB" dirty="0"/>
          </a:p>
        </p:txBody>
      </p:sp>
      <p:sp>
        <p:nvSpPr>
          <p:cNvPr id="10" name="Text Placeholder 6"/>
          <p:cNvSpPr>
            <a:spLocks noGrp="1"/>
          </p:cNvSpPr>
          <p:nvPr>
            <p:ph type="body" sz="quarter" idx="12" hasCustomPrompt="1"/>
          </p:nvPr>
        </p:nvSpPr>
        <p:spPr>
          <a:xfrm>
            <a:off x="5855423" y="1808919"/>
            <a:ext cx="5712544" cy="4372200"/>
          </a:xfrm>
        </p:spPr>
        <p:txBody>
          <a:bodyPr/>
          <a:lstStyle>
            <a:lvl1pPr marL="0" indent="0" algn="r">
              <a:lnSpc>
                <a:spcPts val="43205"/>
              </a:lnSpc>
              <a:buFont typeface="Arial" panose="020B0604020202020204" pitchFamily="34" charset="0"/>
              <a:buNone/>
              <a:defRPr sz="32100">
                <a:solidFill>
                  <a:schemeClr val="bg1"/>
                </a:solidFill>
              </a:defRPr>
            </a:lvl1pPr>
          </a:lstStyle>
          <a:p>
            <a:pPr lvl="0"/>
            <a:r>
              <a:rPr lang="en-GB" dirty="0"/>
              <a:t>#</a:t>
            </a:r>
          </a:p>
        </p:txBody>
      </p:sp>
      <p:sp>
        <p:nvSpPr>
          <p:cNvPr id="9" name="Slide Number Placeholder 3"/>
          <p:cNvSpPr>
            <a:spLocks noGrp="1"/>
          </p:cNvSpPr>
          <p:nvPr>
            <p:ph type="sldNum" sz="quarter" idx="11"/>
          </p:nvPr>
        </p:nvSpPr>
        <p:spPr>
          <a:xfrm>
            <a:off x="11211873" y="6654089"/>
            <a:ext cx="645169" cy="141167"/>
          </a:xfrm>
        </p:spPr>
        <p:txBody>
          <a:bodyPr/>
          <a:lstStyle>
            <a:lvl1pPr>
              <a:defRPr>
                <a:solidFill>
                  <a:schemeClr val="bg1"/>
                </a:solidFill>
              </a:defRPr>
            </a:lvl1pPr>
          </a:lstStyle>
          <a:p>
            <a:r>
              <a:rPr lang="en-GB"/>
              <a:t>- </a:t>
            </a:r>
            <a:fld id="{C05884CA-5403-4569-B873-2F7B596D59BB}" type="slidenum">
              <a:rPr lang="en-GB" smtClean="0"/>
              <a:pPr/>
              <a:t>‹#›</a:t>
            </a:fld>
            <a:r>
              <a:rPr lang="en-GB"/>
              <a:t> -</a:t>
            </a:r>
            <a:endParaRPr lang="en-GB" dirty="0"/>
          </a:p>
        </p:txBody>
      </p:sp>
      <p:pic>
        <p:nvPicPr>
          <p:cNvPr id="13" name="Picture 12"/>
          <p:cNvPicPr>
            <a:picLocks noChangeAspect="1"/>
          </p:cNvPicPr>
          <p:nvPr userDrawn="1"/>
        </p:nvPicPr>
        <p:blipFill>
          <a:blip r:embed="rId2"/>
          <a:stretch>
            <a:fillRect/>
          </a:stretch>
        </p:blipFill>
        <p:spPr>
          <a:xfrm>
            <a:off x="334801" y="338425"/>
            <a:ext cx="463336" cy="469433"/>
          </a:xfrm>
          <a:prstGeom prst="rect">
            <a:avLst/>
          </a:prstGeom>
        </p:spPr>
      </p:pic>
      <p:sp>
        <p:nvSpPr>
          <p:cNvPr id="8" name="TextBox 7">
            <a:extLst>
              <a:ext uri="{FF2B5EF4-FFF2-40B4-BE49-F238E27FC236}">
                <a16:creationId xmlns:a16="http://schemas.microsoft.com/office/drawing/2014/main" id="{C01396A7-820F-4AD3-9589-5BCA004F3FC2}"/>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8807AFC0-0594-4DC4-A50C-2990E228827E}"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175E789-F737-4F86-A7FE-C14D007AB506}"/>
              </a:ext>
            </a:extLst>
          </p:cNvPr>
          <p:cNvSpPr txBox="1"/>
          <p:nvPr userDrawn="1"/>
        </p:nvSpPr>
        <p:spPr>
          <a:xfrm>
            <a:off x="334801" y="6663109"/>
            <a:ext cx="568169" cy="123111"/>
          </a:xfrm>
          <a:prstGeom prst="rect">
            <a:avLst/>
          </a:prstGeom>
          <a:solidFill>
            <a:schemeClr val="accent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182761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cover 01 (Digital)">
    <p:bg>
      <p:bgPr>
        <a:solidFill>
          <a:schemeClr val="tx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r>
              <a:rPr lang="en-GB" dirty="0"/>
              <a:t>- </a:t>
            </a:r>
            <a:fld id="{C05884CA-5403-4569-B873-2F7B596D59BB}" type="slidenum">
              <a:rPr lang="en-GB" smtClean="0"/>
              <a:pPr/>
              <a:t>‹#›</a:t>
            </a:fld>
            <a:r>
              <a:rPr lang="en-GB" dirty="0"/>
              <a:t> -</a:t>
            </a:r>
          </a:p>
        </p:txBody>
      </p:sp>
      <p:sp>
        <p:nvSpPr>
          <p:cNvPr id="6" name="Title 1"/>
          <p:cNvSpPr>
            <a:spLocks noGrp="1"/>
          </p:cNvSpPr>
          <p:nvPr>
            <p:ph type="title"/>
          </p:nvPr>
        </p:nvSpPr>
        <p:spPr>
          <a:xfrm>
            <a:off x="695325" y="1516063"/>
            <a:ext cx="5299200" cy="2674800"/>
          </a:xfrm>
        </p:spPr>
        <p:txBody>
          <a:bodyPr/>
          <a:lstStyle>
            <a:lvl1pPr>
              <a:defRPr sz="4000">
                <a:solidFill>
                  <a:schemeClr val="bg1"/>
                </a:solidFill>
              </a:defRPr>
            </a:lvl1pPr>
          </a:lstStyle>
          <a:p>
            <a:r>
              <a:rPr lang="en-US"/>
              <a:t>Click to edit Master title style</a:t>
            </a:r>
            <a:endParaRPr lang="en-GB" dirty="0"/>
          </a:p>
        </p:txBody>
      </p:sp>
      <p:pic>
        <p:nvPicPr>
          <p:cNvPr id="7" name="Picture 6"/>
          <p:cNvPicPr>
            <a:picLocks noChangeAspect="1"/>
          </p:cNvPicPr>
          <p:nvPr userDrawn="1"/>
        </p:nvPicPr>
        <p:blipFill>
          <a:blip r:embed="rId2"/>
          <a:stretch>
            <a:fillRect/>
          </a:stretch>
        </p:blipFill>
        <p:spPr>
          <a:xfrm>
            <a:off x="334801" y="338425"/>
            <a:ext cx="463336" cy="469433"/>
          </a:xfrm>
          <a:prstGeom prst="rect">
            <a:avLst/>
          </a:prstGeom>
        </p:spPr>
      </p:pic>
      <p:sp>
        <p:nvSpPr>
          <p:cNvPr id="8" name="TextBox 7">
            <a:extLst>
              <a:ext uri="{FF2B5EF4-FFF2-40B4-BE49-F238E27FC236}">
                <a16:creationId xmlns:a16="http://schemas.microsoft.com/office/drawing/2014/main" id="{6996E01F-AE91-49F3-93DA-D04464DA7E30}"/>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908AA9C0-A7B0-433F-B037-0FBE467BA40B}"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004FD84-65E7-48DE-92F0-8606EFCED72B}"/>
              </a:ext>
            </a:extLst>
          </p:cNvPr>
          <p:cNvSpPr txBox="1"/>
          <p:nvPr userDrawn="1"/>
        </p:nvSpPr>
        <p:spPr>
          <a:xfrm>
            <a:off x="334801" y="6663109"/>
            <a:ext cx="568169" cy="123111"/>
          </a:xfrm>
          <a:prstGeom prst="rect">
            <a:avLst/>
          </a:prstGeom>
          <a:solidFill>
            <a:schemeClr val="tx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191300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ub-section cover 02 (Pr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000" y="1600200"/>
            <a:ext cx="5299200" cy="4372200"/>
          </a:xfrm>
        </p:spPr>
        <p:txBody>
          <a:bodyPr anchor="t"/>
          <a:lstStyle>
            <a:lvl1pPr>
              <a:defRPr sz="4000">
                <a:solidFill>
                  <a:schemeClr val="tx1"/>
                </a:solidFill>
              </a:defRPr>
            </a:lvl1pPr>
          </a:lstStyle>
          <a:p>
            <a:r>
              <a:rPr lang="en-US"/>
              <a:t>Click to edit Master title style</a:t>
            </a:r>
            <a:endParaRPr lang="en-GB" dirty="0"/>
          </a:p>
        </p:txBody>
      </p:sp>
      <p:sp>
        <p:nvSpPr>
          <p:cNvPr id="10" name="Text Placeholder 6"/>
          <p:cNvSpPr>
            <a:spLocks noGrp="1"/>
          </p:cNvSpPr>
          <p:nvPr>
            <p:ph type="body" sz="quarter" idx="12" hasCustomPrompt="1"/>
          </p:nvPr>
        </p:nvSpPr>
        <p:spPr>
          <a:xfrm>
            <a:off x="6213231" y="1600200"/>
            <a:ext cx="5712544" cy="4372200"/>
          </a:xfrm>
        </p:spPr>
        <p:txBody>
          <a:bodyPr/>
          <a:lstStyle>
            <a:lvl1pPr marL="0" indent="0" algn="r">
              <a:lnSpc>
                <a:spcPts val="43205"/>
              </a:lnSpc>
              <a:buFont typeface="Arial" panose="020B0604020202020204" pitchFamily="34" charset="0"/>
              <a:buNone/>
              <a:defRPr sz="32100">
                <a:solidFill>
                  <a:schemeClr val="accent1"/>
                </a:solidFill>
              </a:defRPr>
            </a:lvl1pPr>
          </a:lstStyle>
          <a:p>
            <a:pPr lvl="0"/>
            <a:r>
              <a:rPr lang="en-GB" dirty="0"/>
              <a:t>#</a:t>
            </a:r>
          </a:p>
        </p:txBody>
      </p:sp>
      <p:sp>
        <p:nvSpPr>
          <p:cNvPr id="11"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0137" y="335059"/>
            <a:ext cx="468000" cy="468000"/>
          </a:xfrm>
          <a:prstGeom prst="rect">
            <a:avLst/>
          </a:prstGeom>
        </p:spPr>
      </p:pic>
      <p:sp>
        <p:nvSpPr>
          <p:cNvPr id="8" name="TextBox 7">
            <a:extLst>
              <a:ext uri="{FF2B5EF4-FFF2-40B4-BE49-F238E27FC236}">
                <a16:creationId xmlns:a16="http://schemas.microsoft.com/office/drawing/2014/main" id="{585DEE17-8523-4BD6-A96A-BF513428EC1E}"/>
              </a:ext>
            </a:extLst>
          </p:cNvPr>
          <p:cNvSpPr txBox="1"/>
          <p:nvPr userDrawn="1"/>
        </p:nvSpPr>
        <p:spPr>
          <a:xfrm>
            <a:off x="617492" y="6663109"/>
            <a:ext cx="781235" cy="123111"/>
          </a:xfrm>
          <a:prstGeom prst="rect">
            <a:avLst/>
          </a:prstGeom>
          <a:solidFill>
            <a:schemeClr val="bg1"/>
          </a:solidFill>
        </p:spPr>
        <p:txBody>
          <a:bodyPr wrap="square" lIns="0" tIns="0" rIns="0" bIns="0" rtlCol="0" anchor="ctr">
            <a:spAutoFit/>
          </a:bodyPr>
          <a:lstStyle/>
          <a:p>
            <a:fld id="{5D3AEA8A-B799-4F37-BB2E-DE9DFD8C4DC5}" type="datetime1">
              <a:rPr lang="en-GB" sz="800" smtClean="0">
                <a:solidFill>
                  <a:schemeClr val="tx1">
                    <a:lumMod val="50000"/>
                    <a:lumOff val="50000"/>
                  </a:schemeClr>
                </a:solidFill>
                <a:latin typeface="Arial" panose="020B0604020202020204" pitchFamily="34" charset="0"/>
                <a:cs typeface="Arial" panose="020B0604020202020204" pitchFamily="34" charset="0"/>
              </a:rPr>
              <a:t>22/11/2023</a:t>
            </a:fld>
            <a:endParaRPr lang="en-GB" sz="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335EEFD-685B-4A07-8E89-EEFFB99EA7FD}"/>
              </a:ext>
            </a:extLst>
          </p:cNvPr>
          <p:cNvSpPr txBox="1"/>
          <p:nvPr userDrawn="1"/>
        </p:nvSpPr>
        <p:spPr>
          <a:xfrm>
            <a:off x="334801" y="6663109"/>
            <a:ext cx="568169" cy="123111"/>
          </a:xfrm>
          <a:prstGeom prst="rect">
            <a:avLst/>
          </a:prstGeom>
          <a:solidFill>
            <a:schemeClr val="bg1"/>
          </a:solidFill>
        </p:spPr>
        <p:txBody>
          <a:bodyPr wrap="square" lIns="0" tIns="0" rIns="0" bIns="0" rtlCol="0" anchor="ctr">
            <a:spAutoFit/>
          </a:bodyPr>
          <a:lstStyle/>
          <a:p>
            <a:r>
              <a:rPr lang="en-GB" sz="800" dirty="0">
                <a:solidFill>
                  <a:schemeClr val="tx1">
                    <a:lumMod val="50000"/>
                    <a:lumOff val="50000"/>
                  </a:schemeClr>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219947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tandar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01" y="1393200"/>
            <a:ext cx="11521785" cy="5106212"/>
          </a:xfrm>
        </p:spPr>
        <p:txBody>
          <a:bodyPr/>
          <a:lstStyle>
            <a:lvl1pPr marL="457209" indent="-457209">
              <a:buClr>
                <a:schemeClr val="accent1"/>
              </a:buClr>
              <a:buFont typeface="Arial" panose="020B0604020202020204" pitchFamily="34" charset="0"/>
              <a:buChar char="•"/>
              <a:defRPr/>
            </a:lvl1pPr>
            <a:lvl2pPr marL="609639" indent="-342906">
              <a:buClr>
                <a:schemeClr val="accent2"/>
              </a:buClr>
              <a:buFont typeface="Arial" panose="020B0604020202020204" pitchFamily="34" charset="0"/>
              <a:buChar char="•"/>
              <a:defRPr/>
            </a:lvl2pPr>
            <a:lvl3pPr marL="808134" indent="-266730">
              <a:buClr>
                <a:schemeClr val="accent3"/>
              </a:buClr>
              <a:buFont typeface="Arial" panose="020B0604020202020204" pitchFamily="34" charset="0"/>
              <a:buChar char="•"/>
              <a:defRPr/>
            </a:lvl3pPr>
            <a:lvl4pPr marL="1151041" indent="-342906">
              <a:buClr>
                <a:schemeClr val="accent4"/>
              </a:buClr>
              <a:buFont typeface="Arial" panose="020B0604020202020204" pitchFamily="34" charset="0"/>
              <a:buChar char="•"/>
              <a:defRPr/>
            </a:lvl4pPr>
            <a:lvl5pPr marL="1340010" indent="-265144">
              <a:buClr>
                <a:schemeClr val="accent5"/>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itle 1"/>
          <p:cNvSpPr>
            <a:spLocks noGrp="1"/>
          </p:cNvSpPr>
          <p:nvPr>
            <p:ph type="title" hasCustomPrompt="1"/>
          </p:nvPr>
        </p:nvSpPr>
        <p:spPr>
          <a:xfrm>
            <a:off x="334801" y="334803"/>
            <a:ext cx="11521785" cy="304391"/>
          </a:xfrm>
        </p:spPr>
        <p:txBody>
          <a:bodyPr/>
          <a:lstStyle>
            <a:lvl1pPr>
              <a:defRPr>
                <a:solidFill>
                  <a:schemeClr val="accent1"/>
                </a:solidFill>
              </a:defRPr>
            </a:lvl1pPr>
          </a:lstStyle>
          <a:p>
            <a:r>
              <a:rPr lang="en-US" dirty="0"/>
              <a:t>Standard Slide - Click to change</a:t>
            </a:r>
            <a:endParaRPr lang="en-GB" dirty="0"/>
          </a:p>
        </p:txBody>
      </p:sp>
      <p:sp>
        <p:nvSpPr>
          <p:cNvPr id="17"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0"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24847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Tex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04" y="1393204"/>
            <a:ext cx="11522236" cy="5124141"/>
          </a:xfrm>
        </p:spPr>
        <p:txBody>
          <a:bodyPr/>
          <a:lstStyle>
            <a:lvl1pPr marL="266730" indent="-266730">
              <a:lnSpc>
                <a:spcPct val="100000"/>
              </a:lnSpc>
              <a:spcBef>
                <a:spcPts val="0"/>
              </a:spcBef>
              <a:spcAft>
                <a:spcPts val="1200"/>
              </a:spcAft>
              <a:buClr>
                <a:schemeClr val="accent1"/>
              </a:buClr>
              <a:buFont typeface="Arial" panose="020B0604020202020204" pitchFamily="34" charset="0"/>
              <a:buChar char="•"/>
              <a:defRPr sz="3400">
                <a:solidFill>
                  <a:schemeClr val="tx1">
                    <a:lumMod val="50000"/>
                    <a:lumOff val="50000"/>
                  </a:schemeClr>
                </a:solidFill>
              </a:defRPr>
            </a:lvl1pPr>
            <a:lvl2pPr marL="630313" indent="-363581">
              <a:lnSpc>
                <a:spcPct val="100000"/>
              </a:lnSpc>
              <a:spcBef>
                <a:spcPts val="0"/>
              </a:spcBef>
              <a:spcAft>
                <a:spcPts val="1200"/>
              </a:spcAft>
              <a:buClr>
                <a:schemeClr val="accent2"/>
              </a:buClr>
              <a:buFont typeface="Arial" panose="020B0604020202020204" pitchFamily="34" charset="0"/>
              <a:buChar char="•"/>
              <a:defRPr sz="3400">
                <a:solidFill>
                  <a:schemeClr val="tx1">
                    <a:lumMod val="50000"/>
                    <a:lumOff val="50000"/>
                  </a:schemeClr>
                </a:solidFill>
              </a:defRPr>
            </a:lvl2pPr>
            <a:lvl3pPr marL="985956" indent="-355643">
              <a:lnSpc>
                <a:spcPct val="100000"/>
              </a:lnSpc>
              <a:spcBef>
                <a:spcPts val="0"/>
              </a:spcBef>
              <a:spcAft>
                <a:spcPts val="1200"/>
              </a:spcAft>
              <a:buClr>
                <a:schemeClr val="accent3"/>
              </a:buClr>
              <a:buFont typeface="Arial" panose="020B0604020202020204" pitchFamily="34" charset="0"/>
              <a:buChar char="•"/>
              <a:defRPr sz="3200">
                <a:solidFill>
                  <a:schemeClr val="tx1">
                    <a:lumMod val="50000"/>
                    <a:lumOff val="50000"/>
                  </a:schemeClr>
                </a:solidFill>
              </a:defRPr>
            </a:lvl3pPr>
            <a:lvl4pPr marL="1438445" indent="-452492">
              <a:lnSpc>
                <a:spcPct val="100000"/>
              </a:lnSpc>
              <a:spcBef>
                <a:spcPts val="0"/>
              </a:spcBef>
              <a:spcAft>
                <a:spcPts val="1200"/>
              </a:spcAft>
              <a:buClr>
                <a:schemeClr val="accent4"/>
              </a:buClr>
              <a:buFont typeface="Arial" panose="020B0604020202020204" pitchFamily="34" charset="0"/>
              <a:buChar char="•"/>
              <a:defRPr sz="2800">
                <a:solidFill>
                  <a:schemeClr val="tx1">
                    <a:lumMod val="50000"/>
                    <a:lumOff val="50000"/>
                  </a:schemeClr>
                </a:solidFill>
              </a:defRPr>
            </a:lvl4pPr>
            <a:lvl5pPr marL="1794088" indent="-355643">
              <a:lnSpc>
                <a:spcPct val="100000"/>
              </a:lnSpc>
              <a:spcBef>
                <a:spcPts val="0"/>
              </a:spcBef>
              <a:spcAft>
                <a:spcPts val="1200"/>
              </a:spcAft>
              <a:buClr>
                <a:schemeClr val="accent5"/>
              </a:buClr>
              <a:buFont typeface="Arial" panose="020B0604020202020204" pitchFamily="34" charset="0"/>
              <a:buChar char="•"/>
              <a:defRPr sz="28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1"/>
          <p:cNvSpPr>
            <a:spLocks noGrp="1"/>
          </p:cNvSpPr>
          <p:nvPr>
            <p:ph type="title" hasCustomPrompt="1"/>
          </p:nvPr>
        </p:nvSpPr>
        <p:spPr>
          <a:xfrm>
            <a:off x="334801" y="334803"/>
            <a:ext cx="11521785" cy="304391"/>
          </a:xfrm>
        </p:spPr>
        <p:txBody>
          <a:bodyPr/>
          <a:lstStyle>
            <a:lvl1pPr>
              <a:defRPr baseline="0">
                <a:solidFill>
                  <a:schemeClr val="accent1"/>
                </a:solidFill>
              </a:defRPr>
            </a:lvl1pPr>
          </a:lstStyle>
          <a:p>
            <a:r>
              <a:rPr lang="en-US" dirty="0"/>
              <a:t>Standard Slide with large text - Click to change</a:t>
            </a:r>
            <a:endParaRPr lang="en-GB" dirty="0"/>
          </a:p>
        </p:txBody>
      </p:sp>
      <p:sp>
        <p:nvSpPr>
          <p:cNvPr id="12"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4"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398297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tex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solidFill>
              </a:defRPr>
            </a:lvl1pPr>
          </a:lstStyle>
          <a:p>
            <a:r>
              <a:rPr lang="en-US" dirty="0"/>
              <a:t>Two column slide with divider and smaller text - Click to edit</a:t>
            </a:r>
            <a:endParaRPr lang="en-GB" dirty="0"/>
          </a:p>
        </p:txBody>
      </p:sp>
      <p:cxnSp>
        <p:nvCxnSpPr>
          <p:cNvPr id="14" name="Straight Connector 13"/>
          <p:cNvCxnSpPr/>
          <p:nvPr userDrawn="1"/>
        </p:nvCxnSpPr>
        <p:spPr>
          <a:xfrm>
            <a:off x="6096000" y="1649506"/>
            <a:ext cx="0" cy="4786187"/>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8"/>
          <p:cNvSpPr>
            <a:spLocks noGrp="1"/>
          </p:cNvSpPr>
          <p:nvPr>
            <p:ph type="body" sz="quarter" idx="18"/>
          </p:nvPr>
        </p:nvSpPr>
        <p:spPr>
          <a:xfrm>
            <a:off x="334805" y="1630626"/>
            <a:ext cx="5319721" cy="4806039"/>
          </a:xfrm>
        </p:spPr>
        <p:txBody>
          <a:bodyPr/>
          <a:lstStyle>
            <a:lvl1pPr marL="171454" indent="-171454">
              <a:spcAft>
                <a:spcPts val="601"/>
              </a:spcAft>
              <a:buFont typeface="Arial" panose="020B0604020202020204" pitchFamily="34" charset="0"/>
              <a:buChar char="•"/>
              <a:defRPr sz="1100">
                <a:solidFill>
                  <a:schemeClr val="tx1"/>
                </a:solidFill>
              </a:defRPr>
            </a:lvl1pPr>
            <a:lvl2pPr marL="177824" indent="-177824">
              <a:spcAft>
                <a:spcPts val="601"/>
              </a:spcAft>
              <a:buClr>
                <a:schemeClr val="accent1"/>
              </a:buClr>
              <a:buFont typeface="Arial" panose="020B0604020202020204" pitchFamily="34" charset="0"/>
              <a:buChar char="•"/>
              <a:defRPr sz="1100"/>
            </a:lvl2pPr>
            <a:lvl3pPr marL="349273" indent="-171454">
              <a:spcAft>
                <a:spcPts val="601"/>
              </a:spcAft>
              <a:buClr>
                <a:schemeClr val="accent2"/>
              </a:buClr>
              <a:buFont typeface="Arial" panose="020B0604020202020204" pitchFamily="34" charset="0"/>
              <a:buChar char="•"/>
              <a:defRPr sz="1100"/>
            </a:lvl3pPr>
            <a:lvl4pPr marL="527096" indent="-171454">
              <a:spcAft>
                <a:spcPts val="601"/>
              </a:spcAft>
              <a:buClr>
                <a:schemeClr val="accent3"/>
              </a:buClr>
              <a:buFont typeface="Arial" panose="020B0604020202020204" pitchFamily="34" charset="0"/>
              <a:buChar char="•"/>
              <a:defRPr sz="1000"/>
            </a:lvl4pPr>
            <a:lvl5pPr marL="712855" indent="-171454">
              <a:spcAft>
                <a:spcPts val="601"/>
              </a:spcAft>
              <a:buClr>
                <a:schemeClr val="accent4"/>
              </a:buClr>
              <a:buFont typeface="Arial" panose="020B0604020202020204" pitchFamily="34" charset="0"/>
              <a:buChar char="•"/>
              <a:defRPr sz="1000"/>
            </a:lvl5pPr>
            <a:lvl6pPr marL="896955" indent="-179392" defTabSz="955694">
              <a:buClr>
                <a:schemeClr val="accent5"/>
              </a:buClr>
              <a:defRPr sz="10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8"/>
          <p:cNvSpPr>
            <a:spLocks noGrp="1"/>
          </p:cNvSpPr>
          <p:nvPr>
            <p:ph type="body" sz="quarter" idx="19"/>
          </p:nvPr>
        </p:nvSpPr>
        <p:spPr>
          <a:xfrm>
            <a:off x="6537319" y="1630626"/>
            <a:ext cx="5319721" cy="4806039"/>
          </a:xfrm>
        </p:spPr>
        <p:txBody>
          <a:bodyPr/>
          <a:lstStyle>
            <a:lvl1pPr marL="171454" indent="-171454">
              <a:spcAft>
                <a:spcPts val="601"/>
              </a:spcAft>
              <a:buFont typeface="Arial" panose="020B0604020202020204" pitchFamily="34" charset="0"/>
              <a:buChar char="•"/>
              <a:defRPr sz="1100">
                <a:solidFill>
                  <a:schemeClr val="tx1"/>
                </a:solidFill>
              </a:defRPr>
            </a:lvl1pPr>
            <a:lvl2pPr marL="177824" indent="-177824">
              <a:spcAft>
                <a:spcPts val="601"/>
              </a:spcAft>
              <a:buClr>
                <a:schemeClr val="accent1"/>
              </a:buClr>
              <a:buFont typeface="Arial" panose="020B0604020202020204" pitchFamily="34" charset="0"/>
              <a:buChar char="•"/>
              <a:defRPr sz="1100"/>
            </a:lvl2pPr>
            <a:lvl3pPr marL="355643" indent="-177824">
              <a:spcAft>
                <a:spcPts val="601"/>
              </a:spcAft>
              <a:buClr>
                <a:schemeClr val="accent2"/>
              </a:buClr>
              <a:buFont typeface="Arial" panose="020B0604020202020204" pitchFamily="34" charset="0"/>
              <a:buChar char="•"/>
              <a:defRPr sz="1100"/>
            </a:lvl3pPr>
            <a:lvl4pPr marL="527096" indent="-171454">
              <a:spcAft>
                <a:spcPts val="601"/>
              </a:spcAft>
              <a:buClr>
                <a:schemeClr val="accent3"/>
              </a:buClr>
              <a:buFont typeface="Arial" panose="020B0604020202020204" pitchFamily="34" charset="0"/>
              <a:buChar char="•"/>
              <a:defRPr sz="1000"/>
            </a:lvl4pPr>
            <a:lvl5pPr marL="712855" indent="-171454">
              <a:spcAft>
                <a:spcPts val="601"/>
              </a:spcAft>
              <a:buClr>
                <a:schemeClr val="accent4"/>
              </a:buClr>
              <a:buFont typeface="Arial" panose="020B0604020202020204" pitchFamily="34" charset="0"/>
              <a:buChar char="•"/>
              <a:defRPr sz="1000"/>
            </a:lvl5pPr>
            <a:lvl6pPr marL="896955" indent="-179392" defTabSz="955694">
              <a:buClr>
                <a:schemeClr val="accent5"/>
              </a:buClr>
              <a:defRPr sz="10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3"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405646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7" name="Picture Placeholder 6"/>
          <p:cNvSpPr>
            <a:spLocks noGrp="1"/>
          </p:cNvSpPr>
          <p:nvPr>
            <p:ph type="pic" sz="quarter" idx="14"/>
          </p:nvPr>
        </p:nvSpPr>
        <p:spPr>
          <a:xfrm>
            <a:off x="334964" y="1649505"/>
            <a:ext cx="11522076" cy="4814048"/>
          </a:xfrm>
        </p:spPr>
        <p:txBody>
          <a:bodyPr/>
          <a:lstStyle>
            <a:lvl1pPr marL="342906" indent="-342906">
              <a:buClr>
                <a:schemeClr val="accent1"/>
              </a:buClr>
              <a:buFont typeface="Arial" panose="020B0604020202020204" pitchFamily="34" charset="0"/>
              <a:buChar char="•"/>
              <a:defRPr/>
            </a:lvl1pPr>
            <a:lvl2pPr marL="609639" indent="-342906">
              <a:buClr>
                <a:schemeClr val="accent1"/>
              </a:buClr>
              <a:buFont typeface="Arial" panose="020B0604020202020204" pitchFamily="34" charset="0"/>
              <a:buChar char="•"/>
              <a:defRPr/>
            </a:lvl2pPr>
            <a:lvl3pPr marL="884311" indent="-342906">
              <a:buClr>
                <a:schemeClr val="accent2"/>
              </a:buClr>
              <a:buFont typeface="Arial" panose="020B0604020202020204" pitchFamily="34" charset="0"/>
              <a:buChar char="•"/>
              <a:defRPr/>
            </a:lvl3pPr>
            <a:lvl4pPr marL="1151041" indent="-342906">
              <a:buClr>
                <a:schemeClr val="accent4"/>
              </a:buClr>
              <a:buFont typeface="Arial" panose="020B0604020202020204" pitchFamily="34" charset="0"/>
              <a:buChar char="•"/>
              <a:defRPr/>
            </a:lvl4pPr>
            <a:lvl5pPr marL="1074865" indent="0">
              <a:buClr>
                <a:schemeClr val="accent5"/>
              </a:buClr>
              <a:buFont typeface="Arial" panose="020B0604020202020204" pitchFamily="34" charset="0"/>
              <a:buNone/>
              <a:defRPr/>
            </a:lvl5pPr>
          </a:lstStyle>
          <a:p>
            <a:r>
              <a:rPr lang="en-US"/>
              <a:t>Click icon to add picture</a:t>
            </a:r>
            <a:endParaRPr lang="en-GB" dirty="0"/>
          </a:p>
        </p:txBody>
      </p:sp>
      <p:sp>
        <p:nvSpPr>
          <p:cNvPr id="15"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1"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15289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873530-BFCF-4465-A970-6A26EF106F02}"/>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E7CAD055-D97E-48F7-9E01-01F9C5311938}" type="datetime1">
              <a:rPr lang="en-GB" sz="800" smtClean="0">
                <a:solidFill>
                  <a:schemeClr val="tx1">
                    <a:lumMod val="50000"/>
                    <a:lumOff val="50000"/>
                  </a:schemeClr>
                </a:solidFill>
                <a:latin typeface="Arial" panose="020B0604020202020204" pitchFamily="34" charset="0"/>
                <a:cs typeface="Arial" panose="020B0604020202020204" pitchFamily="34" charset="0"/>
              </a:rPr>
              <a:t>22/11/2023</a:t>
            </a:fld>
            <a:endParaRPr lang="en-GB" sz="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334802" y="334807"/>
            <a:ext cx="11522238" cy="315439"/>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34803" y="1393200"/>
            <a:ext cx="11522238" cy="45828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Box 7"/>
          <p:cNvSpPr txBox="1"/>
          <p:nvPr/>
        </p:nvSpPr>
        <p:spPr>
          <a:xfrm>
            <a:off x="334801" y="6663109"/>
            <a:ext cx="568169" cy="123111"/>
          </a:xfrm>
          <a:prstGeom prst="rect">
            <a:avLst/>
          </a:prstGeom>
          <a:solidFill>
            <a:schemeClr val="bg1"/>
          </a:solidFill>
        </p:spPr>
        <p:txBody>
          <a:bodyPr wrap="square" lIns="0" tIns="0" rIns="0" bIns="0" rtlCol="0" anchor="ctr">
            <a:spAutoFit/>
          </a:bodyPr>
          <a:lstStyle/>
          <a:p>
            <a:r>
              <a:rPr lang="en-GB" sz="800" dirty="0">
                <a:solidFill>
                  <a:schemeClr val="tx1">
                    <a:lumMod val="50000"/>
                    <a:lumOff val="50000"/>
                  </a:schemeClr>
                </a:solidFill>
                <a:latin typeface="Arial" panose="020B0604020202020204" pitchFamily="34" charset="0"/>
                <a:cs typeface="Arial" panose="020B0604020202020204" pitchFamily="34" charset="0"/>
              </a:rPr>
              <a:t>© Palladium</a:t>
            </a:r>
          </a:p>
        </p:txBody>
      </p:sp>
      <p:sp>
        <p:nvSpPr>
          <p:cNvPr id="7" name="Slide Number Placeholder 5"/>
          <p:cNvSpPr>
            <a:spLocks noGrp="1"/>
          </p:cNvSpPr>
          <p:nvPr>
            <p:ph type="sldNum" sz="quarter" idx="4"/>
          </p:nvPr>
        </p:nvSpPr>
        <p:spPr>
          <a:xfrm>
            <a:off x="11211875" y="6654081"/>
            <a:ext cx="645169" cy="141167"/>
          </a:xfrm>
          <a:prstGeom prst="rect">
            <a:avLst/>
          </a:prstGeom>
        </p:spPr>
        <p:txBody>
          <a:bodyPr anchor="ctr"/>
          <a:lstStyle>
            <a:lvl1pPr algn="r">
              <a:defRPr sz="800">
                <a:solidFill>
                  <a:schemeClr val="tx1">
                    <a:lumMod val="50000"/>
                    <a:lumOff val="50000"/>
                  </a:schemeClr>
                </a:solidFill>
              </a:defRPr>
            </a:lvl1pPr>
          </a:lstStyle>
          <a:p>
            <a:r>
              <a:rPr lang="en-GB"/>
              <a:t>- </a:t>
            </a:r>
            <a:fld id="{C05884CA-5403-4569-B873-2F7B596D59BB}" type="slidenum">
              <a:rPr lang="en-GB" smtClean="0"/>
              <a:pPr/>
              <a:t>‹#›</a:t>
            </a:fld>
            <a:r>
              <a:rPr lang="en-GB"/>
              <a:t> -</a:t>
            </a:r>
            <a:endParaRPr lang="en-GB" dirty="0"/>
          </a:p>
        </p:txBody>
      </p:sp>
    </p:spTree>
    <p:extLst>
      <p:ext uri="{BB962C8B-B14F-4D97-AF65-F5344CB8AC3E}">
        <p14:creationId xmlns:p14="http://schemas.microsoft.com/office/powerpoint/2010/main" val="288207276"/>
      </p:ext>
    </p:extLst>
  </p:cSld>
  <p:clrMap bg1="lt1" tx1="dk1" bg2="lt2" tx2="dk2" accent1="accent1" accent2="accent2" accent3="accent3" accent4="accent4" accent5="accent5" accent6="accent6" hlink="hlink" folHlink="folHlink"/>
  <p:sldLayoutIdLst>
    <p:sldLayoutId id="2147483818" r:id="rId1"/>
    <p:sldLayoutId id="2147483820" r:id="rId2"/>
    <p:sldLayoutId id="2147483822" r:id="rId3"/>
    <p:sldLayoutId id="2147483688" r:id="rId4"/>
    <p:sldLayoutId id="2147483668" r:id="rId5"/>
    <p:sldLayoutId id="2147483824" r:id="rId6"/>
    <p:sldLayoutId id="2147483659" r:id="rId7"/>
    <p:sldLayoutId id="2147483660" r:id="rId8"/>
    <p:sldLayoutId id="2147483661" r:id="rId9"/>
    <p:sldLayoutId id="2147483662" r:id="rId10"/>
    <p:sldLayoutId id="2147483671" r:id="rId11"/>
    <p:sldLayoutId id="2147483680" r:id="rId12"/>
    <p:sldLayoutId id="2147483836" r:id="rId13"/>
    <p:sldLayoutId id="2147483689" r:id="rId14"/>
    <p:sldLayoutId id="2147483669" r:id="rId15"/>
  </p:sldLayoutIdLst>
  <p:hf hdr="0"/>
  <p:txStyles>
    <p:titleStyle>
      <a:lvl1pPr algn="l" defTabSz="914491" rtl="0" eaLnBrk="1" latinLnBrk="0" hangingPunct="1">
        <a:lnSpc>
          <a:spcPct val="90000"/>
        </a:lnSpc>
        <a:spcBef>
          <a:spcPct val="0"/>
        </a:spcBef>
        <a:buNone/>
        <a:defRPr sz="2201" kern="1200">
          <a:solidFill>
            <a:schemeClr val="accent1"/>
          </a:solidFill>
          <a:latin typeface="Arial" panose="020B0604020202020204" pitchFamily="34" charset="0"/>
          <a:ea typeface="+mj-ea"/>
          <a:cs typeface="Arial" panose="020B0604020202020204" pitchFamily="34" charset="0"/>
        </a:defRPr>
      </a:lvl1pPr>
    </p:titleStyle>
    <p:bodyStyle>
      <a:lvl1pPr marL="342900" indent="-342900" algn="l" defTabSz="914491" rtl="0" eaLnBrk="1" latinLnBrk="0" hangingPunct="1">
        <a:lnSpc>
          <a:spcPct val="100000"/>
        </a:lnSpc>
        <a:spcBef>
          <a:spcPts val="0"/>
        </a:spcBef>
        <a:spcAft>
          <a:spcPts val="1200"/>
        </a:spcAft>
        <a:buClr>
          <a:schemeClr val="accent1"/>
        </a:buClr>
        <a:buFont typeface="Arial" panose="020B0604020202020204" pitchFamily="34" charset="0"/>
        <a:buChar char="•"/>
        <a:defRPr sz="2201" kern="1200">
          <a:solidFill>
            <a:schemeClr val="tx1"/>
          </a:solidFill>
          <a:latin typeface="Arial" panose="020B0604020202020204" pitchFamily="34" charset="0"/>
          <a:ea typeface="+mn-ea"/>
          <a:cs typeface="Arial" panose="020B0604020202020204" pitchFamily="34" charset="0"/>
        </a:defRPr>
      </a:lvl1pPr>
      <a:lvl2pPr marL="609627" indent="-342900" algn="l" defTabSz="914491" rtl="0" eaLnBrk="1" latinLnBrk="0" hangingPunct="1">
        <a:lnSpc>
          <a:spcPct val="100000"/>
        </a:lnSpc>
        <a:spcBef>
          <a:spcPts val="0"/>
        </a:spcBef>
        <a:spcAft>
          <a:spcPts val="1200"/>
        </a:spcAft>
        <a:buClr>
          <a:schemeClr val="accent2"/>
        </a:buClr>
        <a:buSzPct val="100000"/>
        <a:buFont typeface="Arial" panose="020B0604020202020204" pitchFamily="34" charset="0"/>
        <a:buChar char="•"/>
        <a:defRPr sz="2201" kern="1200">
          <a:solidFill>
            <a:schemeClr val="tx1"/>
          </a:solidFill>
          <a:latin typeface="Arial" panose="020B0604020202020204" pitchFamily="34" charset="0"/>
          <a:ea typeface="+mn-ea"/>
          <a:cs typeface="Arial" panose="020B0604020202020204" pitchFamily="34" charset="0"/>
        </a:defRPr>
      </a:lvl2pPr>
      <a:lvl3pPr marL="884294" indent="-342900" algn="l" defTabSz="914491" rtl="0" eaLnBrk="1" latinLnBrk="0" hangingPunct="1">
        <a:lnSpc>
          <a:spcPct val="100000"/>
        </a:lnSpc>
        <a:spcBef>
          <a:spcPts val="0"/>
        </a:spcBef>
        <a:spcAft>
          <a:spcPts val="1200"/>
        </a:spcAft>
        <a:buClr>
          <a:schemeClr val="accent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151020" indent="-342900" algn="l" defTabSz="914491" rtl="0" eaLnBrk="1" latinLnBrk="0" hangingPunct="1">
        <a:lnSpc>
          <a:spcPct val="100000"/>
        </a:lnSpc>
        <a:spcBef>
          <a:spcPts val="0"/>
        </a:spcBef>
        <a:spcAft>
          <a:spcPts val="1200"/>
        </a:spcAft>
        <a:buClr>
          <a:schemeClr val="accent4"/>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4pPr>
      <a:lvl5pPr marL="1417745" indent="-342900" algn="l" defTabSz="914491" rtl="0" eaLnBrk="1" latinLnBrk="0" hangingPunct="1">
        <a:lnSpc>
          <a:spcPct val="100000"/>
        </a:lnSpc>
        <a:spcBef>
          <a:spcPts val="0"/>
        </a:spcBef>
        <a:spcAft>
          <a:spcPts val="1200"/>
        </a:spcAft>
        <a:buClr>
          <a:schemeClr val="accent5"/>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5pPr>
      <a:lvl6pPr marL="2514852"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2099"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342"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589"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91" rtl="0" eaLnBrk="1" latinLnBrk="0" hangingPunct="1">
        <a:defRPr sz="1801" kern="1200">
          <a:solidFill>
            <a:schemeClr val="tx1"/>
          </a:solidFill>
          <a:latin typeface="+mn-lt"/>
          <a:ea typeface="+mn-ea"/>
          <a:cs typeface="+mn-cs"/>
        </a:defRPr>
      </a:lvl1pPr>
      <a:lvl2pPr marL="457246" algn="l" defTabSz="914491" rtl="0" eaLnBrk="1" latinLnBrk="0" hangingPunct="1">
        <a:defRPr sz="1801" kern="1200">
          <a:solidFill>
            <a:schemeClr val="tx1"/>
          </a:solidFill>
          <a:latin typeface="+mn-lt"/>
          <a:ea typeface="+mn-ea"/>
          <a:cs typeface="+mn-cs"/>
        </a:defRPr>
      </a:lvl2pPr>
      <a:lvl3pPr marL="914491" algn="l" defTabSz="914491" rtl="0" eaLnBrk="1" latinLnBrk="0" hangingPunct="1">
        <a:defRPr sz="1801" kern="1200">
          <a:solidFill>
            <a:schemeClr val="tx1"/>
          </a:solidFill>
          <a:latin typeface="+mn-lt"/>
          <a:ea typeface="+mn-ea"/>
          <a:cs typeface="+mn-cs"/>
        </a:defRPr>
      </a:lvl3pPr>
      <a:lvl4pPr marL="1371738" algn="l" defTabSz="914491" rtl="0" eaLnBrk="1" latinLnBrk="0" hangingPunct="1">
        <a:defRPr sz="1801" kern="1200">
          <a:solidFill>
            <a:schemeClr val="tx1"/>
          </a:solidFill>
          <a:latin typeface="+mn-lt"/>
          <a:ea typeface="+mn-ea"/>
          <a:cs typeface="+mn-cs"/>
        </a:defRPr>
      </a:lvl4pPr>
      <a:lvl5pPr marL="1828982" algn="l" defTabSz="914491" rtl="0" eaLnBrk="1" latinLnBrk="0" hangingPunct="1">
        <a:defRPr sz="1801" kern="1200">
          <a:solidFill>
            <a:schemeClr val="tx1"/>
          </a:solidFill>
          <a:latin typeface="+mn-lt"/>
          <a:ea typeface="+mn-ea"/>
          <a:cs typeface="+mn-cs"/>
        </a:defRPr>
      </a:lvl5pPr>
      <a:lvl6pPr marL="2286229" algn="l" defTabSz="914491" rtl="0" eaLnBrk="1" latinLnBrk="0" hangingPunct="1">
        <a:defRPr sz="1801" kern="1200">
          <a:solidFill>
            <a:schemeClr val="tx1"/>
          </a:solidFill>
          <a:latin typeface="+mn-lt"/>
          <a:ea typeface="+mn-ea"/>
          <a:cs typeface="+mn-cs"/>
        </a:defRPr>
      </a:lvl6pPr>
      <a:lvl7pPr marL="2743474" algn="l" defTabSz="914491" rtl="0" eaLnBrk="1" latinLnBrk="0" hangingPunct="1">
        <a:defRPr sz="1801" kern="1200">
          <a:solidFill>
            <a:schemeClr val="tx1"/>
          </a:solidFill>
          <a:latin typeface="+mn-lt"/>
          <a:ea typeface="+mn-ea"/>
          <a:cs typeface="+mn-cs"/>
        </a:defRPr>
      </a:lvl7pPr>
      <a:lvl8pPr marL="3200720" algn="l" defTabSz="914491" rtl="0" eaLnBrk="1" latinLnBrk="0" hangingPunct="1">
        <a:defRPr sz="1801" kern="1200">
          <a:solidFill>
            <a:schemeClr val="tx1"/>
          </a:solidFill>
          <a:latin typeface="+mn-lt"/>
          <a:ea typeface="+mn-ea"/>
          <a:cs typeface="+mn-cs"/>
        </a:defRPr>
      </a:lvl8pPr>
      <a:lvl9pPr marL="3657966" algn="l" defTabSz="914491"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71">
          <p15:clr>
            <a:srgbClr val="F26B43"/>
          </p15:clr>
        </p15:guide>
        <p15:guide id="3" pos="6069">
          <p15:clr>
            <a:srgbClr val="F26B43"/>
          </p15:clr>
        </p15:guide>
        <p15:guide id="5" pos="5110">
          <p15:clr>
            <a:srgbClr val="F26B43"/>
          </p15:clr>
        </p15:guide>
        <p15:guide id="6" pos="1020">
          <p15:clr>
            <a:srgbClr val="F26B43"/>
          </p15:clr>
        </p15:guide>
        <p15:guide id="7" orient="horz" pos="867">
          <p15:clr>
            <a:srgbClr val="F26B43"/>
          </p15:clr>
        </p15:guide>
        <p15:guide id="9" orient="horz" pos="210" userDrawn="1">
          <p15:clr>
            <a:srgbClr val="F26B43"/>
          </p15:clr>
        </p15:guide>
        <p15:guide id="10" pos="211" userDrawn="1">
          <p15:clr>
            <a:srgbClr val="F26B43"/>
          </p15:clr>
        </p15:guide>
        <p15:guide id="11" pos="7470" userDrawn="1">
          <p15:clr>
            <a:srgbClr val="F26B43"/>
          </p15:clr>
        </p15:guide>
        <p15:guide id="12" orient="horz" pos="4110" userDrawn="1">
          <p15:clr>
            <a:srgbClr val="F26B43"/>
          </p15:clr>
        </p15:guide>
        <p15:guide id="13" pos="7242" userDrawn="1">
          <p15:clr>
            <a:srgbClr val="F26B43"/>
          </p15:clr>
        </p15:guide>
        <p15:guide id="14" pos="665" userDrawn="1">
          <p15:clr>
            <a:srgbClr val="F26B43"/>
          </p15:clr>
        </p15:guide>
        <p15:guide id="15" orient="horz" pos="1003" userDrawn="1">
          <p15:clr>
            <a:srgbClr val="F26B43"/>
          </p15:clr>
        </p15:guide>
        <p15:guide id="16" orient="horz" pos="3770" userDrawn="1">
          <p15:clr>
            <a:srgbClr val="F26B43"/>
          </p15:clr>
        </p15:guide>
        <p15:guide id="17" pos="438" userDrawn="1">
          <p15:clr>
            <a:srgbClr val="F26B43"/>
          </p15:clr>
        </p15:guide>
        <p15:guide id="18" pos="4067" userDrawn="1">
          <p15:clr>
            <a:srgbClr val="F26B43"/>
          </p15:clr>
        </p15:guide>
        <p15:guide id="19" pos="3940" userDrawn="1">
          <p15:clr>
            <a:srgbClr val="F26B43"/>
          </p15:clr>
        </p15:guide>
        <p15:guide id="20" orient="horz" pos="52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catalyze.procurements@thepalladiumgroup.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62400" y="4734560"/>
            <a:ext cx="9771920" cy="1548860"/>
          </a:xfrm>
        </p:spPr>
        <p:txBody>
          <a:bodyPr/>
          <a:lstStyle/>
          <a:p>
            <a:r>
              <a:rPr lang="en-AU" sz="1800" dirty="0"/>
              <a:t>Organizations responding to the RFA: RFA-CATALYZE-217772-APEP-2023-0074 must complete the Full Technical Application (in either the provided Word or PowerPoint template), attach all annexes, and send via email to </a:t>
            </a:r>
            <a:r>
              <a:rPr lang="en-AU" sz="1800" dirty="0">
                <a:solidFill>
                  <a:srgbClr val="002060"/>
                </a:solidFill>
                <a:hlinkClick r:id="rId2">
                  <a:extLst>
                    <a:ext uri="{A12FA001-AC4F-418D-AE19-62706E023703}">
                      <ahyp:hlinkClr xmlns:ahyp="http://schemas.microsoft.com/office/drawing/2018/hyperlinkcolor" val="tx"/>
                    </a:ext>
                  </a:extLst>
                </a:hlinkClick>
              </a:rPr>
              <a:t>catalyze.procurements@thepalladiumgroup.com</a:t>
            </a:r>
            <a:r>
              <a:rPr lang="en-AU" sz="1800" dirty="0"/>
              <a:t>. Full Technical Applications should be submitted by January 5</a:t>
            </a:r>
            <a:r>
              <a:rPr lang="en-AU" sz="1800" baseline="30000" dirty="0"/>
              <a:t>th</a:t>
            </a:r>
            <a:r>
              <a:rPr lang="en-AU" sz="1800" dirty="0"/>
              <a:t>, 2024, at 17:00 ET (UTC-4). </a:t>
            </a:r>
          </a:p>
        </p:txBody>
      </p:sp>
      <p:sp>
        <p:nvSpPr>
          <p:cNvPr id="2" name="Title 1"/>
          <p:cNvSpPr>
            <a:spLocks noGrp="1"/>
          </p:cNvSpPr>
          <p:nvPr>
            <p:ph type="ctrTitle"/>
          </p:nvPr>
        </p:nvSpPr>
        <p:spPr>
          <a:xfrm>
            <a:off x="662400" y="1744301"/>
            <a:ext cx="8857520" cy="2431913"/>
          </a:xfrm>
        </p:spPr>
        <p:txBody>
          <a:bodyPr/>
          <a:lstStyle/>
          <a:p>
            <a:r>
              <a:rPr lang="en-AU" b="1" dirty="0"/>
              <a:t>Full Technical Application</a:t>
            </a:r>
            <a:br>
              <a:rPr lang="en-AU" b="1" dirty="0"/>
            </a:br>
            <a:r>
              <a:rPr lang="en-AU" sz="2000" b="1" dirty="0"/>
              <a:t>Request for Applications (RFA): RFA-CATALYZE-217772-APEP-2023-0074</a:t>
            </a:r>
            <a:br>
              <a:rPr lang="en-AU" b="1" dirty="0"/>
            </a:br>
            <a:endParaRPr lang="en-AU" b="1" dirty="0"/>
          </a:p>
        </p:txBody>
      </p:sp>
    </p:spTree>
    <p:extLst>
      <p:ext uri="{BB962C8B-B14F-4D97-AF65-F5344CB8AC3E}">
        <p14:creationId xmlns:p14="http://schemas.microsoft.com/office/powerpoint/2010/main" val="1499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i="1" dirty="0"/>
              <a:t>This section may be a Gantt chart of planned activities and a timeline with a brief narrative</a:t>
            </a:r>
            <a:r>
              <a:rPr lang="en-US" dirty="0"/>
              <a:t>.</a:t>
            </a:r>
            <a:endParaRPr lang="en-AU" dirty="0"/>
          </a:p>
        </p:txBody>
      </p:sp>
      <p:sp>
        <p:nvSpPr>
          <p:cNvPr id="6" name="Title 5"/>
          <p:cNvSpPr>
            <a:spLocks noGrp="1"/>
          </p:cNvSpPr>
          <p:nvPr>
            <p:ph type="title"/>
          </p:nvPr>
        </p:nvSpPr>
        <p:spPr/>
        <p:txBody>
          <a:bodyPr/>
          <a:lstStyle/>
          <a:p>
            <a:r>
              <a:rPr lang="en-AU" dirty="0"/>
              <a:t>Annex: Implementation Plan</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10</a:t>
            </a:fld>
            <a:r>
              <a:rPr lang="en-GB"/>
              <a:t> -</a:t>
            </a:r>
            <a:endParaRPr lang="en-GB" dirty="0"/>
          </a:p>
        </p:txBody>
      </p:sp>
    </p:spTree>
    <p:extLst>
      <p:ext uri="{BB962C8B-B14F-4D97-AF65-F5344CB8AC3E}">
        <p14:creationId xmlns:p14="http://schemas.microsoft.com/office/powerpoint/2010/main" val="26426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GB" dirty="0"/>
              <a:t>Annex:</a:t>
            </a:r>
            <a:br>
              <a:rPr lang="en-GB" dirty="0"/>
            </a:br>
            <a:r>
              <a:rPr lang="en-GB" dirty="0"/>
              <a:t>Project Milestone Schedule</a:t>
            </a:r>
          </a:p>
        </p:txBody>
      </p:sp>
      <p:sp>
        <p:nvSpPr>
          <p:cNvPr id="3" name="Text Placeholder 2"/>
          <p:cNvSpPr>
            <a:spLocks noGrp="1"/>
          </p:cNvSpPr>
          <p:nvPr>
            <p:ph type="body" sz="quarter" idx="12"/>
          </p:nvPr>
        </p:nvSpPr>
        <p:spPr/>
        <p:txBody>
          <a:bodyPr/>
          <a:lstStyle/>
          <a:p>
            <a:r>
              <a:rPr lang="en-AU" dirty="0"/>
              <a:t>04</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11</a:t>
            </a:fld>
            <a:r>
              <a:rPr lang="en-GB"/>
              <a:t> -</a:t>
            </a:r>
            <a:endParaRPr lang="en-GB" dirty="0"/>
          </a:p>
        </p:txBody>
      </p:sp>
    </p:spTree>
    <p:extLst>
      <p:ext uri="{BB962C8B-B14F-4D97-AF65-F5344CB8AC3E}">
        <p14:creationId xmlns:p14="http://schemas.microsoft.com/office/powerpoint/2010/main" val="343206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1800" i="1" dirty="0"/>
              <a:t>Milestones are for a verifiable product, task, deliverable, or goal of the recipient.  The milestones will generally have three parts: (1) a description of the product, task, deliverable, or goal to be accomplished; (2) a description of how the recipient will document the completion of the product, task, deliverable, or goal; and (3) the amount that CATALYZE APEP Accelerator will pay the recipient for the deliverable.  Some milestones may also have dates indicating when the milestone is expected or required to be completed.  Milestones must be objectively verifiable regarding completion and quantity and within the recipient’s span of management control to successfully complete as designed</a:t>
            </a:r>
            <a:r>
              <a:rPr lang="en-US" sz="1800" dirty="0"/>
              <a:t>.</a:t>
            </a:r>
            <a:endParaRPr lang="en-AU" sz="1800" dirty="0"/>
          </a:p>
        </p:txBody>
      </p:sp>
      <p:sp>
        <p:nvSpPr>
          <p:cNvPr id="6" name="Title 5"/>
          <p:cNvSpPr>
            <a:spLocks noGrp="1"/>
          </p:cNvSpPr>
          <p:nvPr>
            <p:ph type="title"/>
          </p:nvPr>
        </p:nvSpPr>
        <p:spPr/>
        <p:txBody>
          <a:bodyPr/>
          <a:lstStyle/>
          <a:p>
            <a:r>
              <a:rPr lang="en-AU" dirty="0"/>
              <a:t>Annex: Project Milestone Schedule</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12</a:t>
            </a:fld>
            <a:r>
              <a:rPr lang="en-GB"/>
              <a:t> -</a:t>
            </a:r>
            <a:endParaRPr lang="en-GB" dirty="0"/>
          </a:p>
        </p:txBody>
      </p:sp>
      <p:graphicFrame>
        <p:nvGraphicFramePr>
          <p:cNvPr id="2" name="Content Placeholder 3">
            <a:extLst>
              <a:ext uri="{FF2B5EF4-FFF2-40B4-BE49-F238E27FC236}">
                <a16:creationId xmlns:a16="http://schemas.microsoft.com/office/drawing/2014/main" id="{55C75965-B817-57BD-9354-84321FFE5BF8}"/>
              </a:ext>
            </a:extLst>
          </p:cNvPr>
          <p:cNvGraphicFramePr>
            <a:graphicFrameLocks/>
          </p:cNvGraphicFramePr>
          <p:nvPr>
            <p:extLst>
              <p:ext uri="{D42A27DB-BD31-4B8C-83A1-F6EECF244321}">
                <p14:modId xmlns:p14="http://schemas.microsoft.com/office/powerpoint/2010/main" val="2374359844"/>
              </p:ext>
            </p:extLst>
          </p:nvPr>
        </p:nvGraphicFramePr>
        <p:xfrm>
          <a:off x="334511" y="3429000"/>
          <a:ext cx="11522075" cy="2947035"/>
        </p:xfrm>
        <a:graphic>
          <a:graphicData uri="http://schemas.openxmlformats.org/drawingml/2006/table">
            <a:tbl>
              <a:tblPr firstRow="1" bandRow="1">
                <a:tableStyleId>{5C22544A-7EE6-4342-B048-85BDC9FD1C3A}</a:tableStyleId>
              </a:tblPr>
              <a:tblGrid>
                <a:gridCol w="650557">
                  <a:extLst>
                    <a:ext uri="{9D8B030D-6E8A-4147-A177-3AD203B41FA5}">
                      <a16:colId xmlns:a16="http://schemas.microsoft.com/office/drawing/2014/main" val="1204103872"/>
                    </a:ext>
                  </a:extLst>
                </a:gridCol>
                <a:gridCol w="3322320">
                  <a:extLst>
                    <a:ext uri="{9D8B030D-6E8A-4147-A177-3AD203B41FA5}">
                      <a16:colId xmlns:a16="http://schemas.microsoft.com/office/drawing/2014/main" val="860388325"/>
                    </a:ext>
                  </a:extLst>
                </a:gridCol>
                <a:gridCol w="2940368">
                  <a:extLst>
                    <a:ext uri="{9D8B030D-6E8A-4147-A177-3AD203B41FA5}">
                      <a16:colId xmlns:a16="http://schemas.microsoft.com/office/drawing/2014/main" val="4235436058"/>
                    </a:ext>
                  </a:extLst>
                </a:gridCol>
                <a:gridCol w="2304415">
                  <a:extLst>
                    <a:ext uri="{9D8B030D-6E8A-4147-A177-3AD203B41FA5}">
                      <a16:colId xmlns:a16="http://schemas.microsoft.com/office/drawing/2014/main" val="836716816"/>
                    </a:ext>
                  </a:extLst>
                </a:gridCol>
                <a:gridCol w="2304415">
                  <a:extLst>
                    <a:ext uri="{9D8B030D-6E8A-4147-A177-3AD203B41FA5}">
                      <a16:colId xmlns:a16="http://schemas.microsoft.com/office/drawing/2014/main" val="3849588730"/>
                    </a:ext>
                  </a:extLst>
                </a:gridCol>
              </a:tblGrid>
              <a:tr h="370840">
                <a:tc>
                  <a:txBody>
                    <a:bodyPr/>
                    <a:lstStyle/>
                    <a:p>
                      <a:pPr marL="0" marR="0" algn="r">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Milestone</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Deliverable</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Due Date</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Payment Amount</a:t>
                      </a:r>
                      <a:endParaRPr lang="en-US" sz="1100" dirty="0">
                        <a:effectLst/>
                        <a:latin typeface="Calibri" panose="020F0502020204030204" pitchFamily="34" charset="0"/>
                        <a:ea typeface="Calibri" panose="020F0502020204030204" pitchFamily="34" charset="0"/>
                      </a:endParaRPr>
                    </a:p>
                  </a:txBody>
                  <a:tcPr marL="73025" marR="73025" marT="0" marB="0" anchor="b"/>
                </a:tc>
                <a:extLst>
                  <a:ext uri="{0D108BD9-81ED-4DB2-BD59-A6C34878D82A}">
                    <a16:rowId xmlns:a16="http://schemas.microsoft.com/office/drawing/2014/main" val="2866674557"/>
                  </a:ext>
                </a:extLst>
              </a:tr>
              <a:tr h="370840">
                <a:tc>
                  <a:txBody>
                    <a:bodyPr/>
                    <a:lstStyle/>
                    <a:p>
                      <a:r>
                        <a:rPr lang="en-US" dirty="0"/>
                        <a:t>1</a:t>
                      </a:r>
                    </a:p>
                  </a:txBody>
                  <a:tcPr/>
                </a:tc>
                <a:tc>
                  <a:txBody>
                    <a:bodyPr/>
                    <a:lstStyle/>
                    <a:p>
                      <a:r>
                        <a:rPr lang="en-US" dirty="0"/>
                        <a:t>Description of the product, task, deliverable or verifiable objective to be achieved</a:t>
                      </a:r>
                    </a:p>
                  </a:txBody>
                  <a:tcPr/>
                </a:tc>
                <a:tc>
                  <a:txBody>
                    <a:bodyPr/>
                    <a:lstStyle/>
                    <a:p>
                      <a:r>
                        <a:rPr lang="en-US" dirty="0"/>
                        <a:t>Description of how the recipient will document completion of the product, task, deliverable or objective</a:t>
                      </a:r>
                    </a:p>
                  </a:txBody>
                  <a:tcPr/>
                </a:tc>
                <a:tc>
                  <a:txBody>
                    <a:bodyPr/>
                    <a:lstStyle/>
                    <a:p>
                      <a:r>
                        <a:rPr lang="en-US" dirty="0"/>
                        <a:t>When the milestone is expected or required to be completed</a:t>
                      </a:r>
                    </a:p>
                  </a:txBody>
                  <a:tcPr/>
                </a:tc>
                <a:tc>
                  <a:txBody>
                    <a:bodyPr/>
                    <a:lstStyle/>
                    <a:p>
                      <a:r>
                        <a:rPr lang="en-US" dirty="0"/>
                        <a:t>Value in % of the total budget of the application</a:t>
                      </a:r>
                    </a:p>
                  </a:txBody>
                  <a:tcPr/>
                </a:tc>
                <a:extLst>
                  <a:ext uri="{0D108BD9-81ED-4DB2-BD59-A6C34878D82A}">
                    <a16:rowId xmlns:a16="http://schemas.microsoft.com/office/drawing/2014/main" val="1770331570"/>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37737935"/>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34293656"/>
                  </a:ext>
                </a:extLst>
              </a:tr>
              <a:tr h="370840">
                <a:tc>
                  <a:txBody>
                    <a:bodyPr/>
                    <a:lstStyle/>
                    <a:p>
                      <a:r>
                        <a:rPr lang="en-US" dirty="0"/>
                        <a:t>4</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66287688"/>
                  </a:ext>
                </a:extLst>
              </a:tr>
            </a:tbl>
          </a:graphicData>
        </a:graphic>
      </p:graphicFrame>
    </p:spTree>
    <p:extLst>
      <p:ext uri="{BB962C8B-B14F-4D97-AF65-F5344CB8AC3E}">
        <p14:creationId xmlns:p14="http://schemas.microsoft.com/office/powerpoint/2010/main" val="332273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I _______________________</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hereby certify that this application is current, complete and accurate.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_______________________		___________________________</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Signature				Name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______________________</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Title of Authorized Signatory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Title 5"/>
          <p:cNvSpPr>
            <a:spLocks noGrp="1"/>
          </p:cNvSpPr>
          <p:nvPr>
            <p:ph type="title"/>
          </p:nvPr>
        </p:nvSpPr>
        <p:spPr/>
        <p:txBody>
          <a:bodyPr/>
          <a:lstStyle/>
          <a:p>
            <a:r>
              <a:rPr lang="en-AU" dirty="0"/>
              <a:t>CERTIFICATION</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13</a:t>
            </a:fld>
            <a:r>
              <a:rPr lang="en-GB"/>
              <a:t> -</a:t>
            </a:r>
            <a:endParaRPr lang="en-GB" dirty="0"/>
          </a:p>
        </p:txBody>
      </p:sp>
    </p:spTree>
    <p:extLst>
      <p:ext uri="{BB962C8B-B14F-4D97-AF65-F5344CB8AC3E}">
        <p14:creationId xmlns:p14="http://schemas.microsoft.com/office/powerpoint/2010/main" val="3353802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AU"/>
          </a:p>
        </p:txBody>
      </p:sp>
    </p:spTree>
    <p:extLst>
      <p:ext uri="{BB962C8B-B14F-4D97-AF65-F5344CB8AC3E}">
        <p14:creationId xmlns:p14="http://schemas.microsoft.com/office/powerpoint/2010/main" val="163068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AU" dirty="0"/>
              <a:t>01</a:t>
            </a:r>
          </a:p>
        </p:txBody>
      </p:sp>
      <p:sp>
        <p:nvSpPr>
          <p:cNvPr id="8" name="Text Placeholder 7"/>
          <p:cNvSpPr>
            <a:spLocks noGrp="1"/>
          </p:cNvSpPr>
          <p:nvPr>
            <p:ph type="body" sz="quarter" idx="13"/>
          </p:nvPr>
        </p:nvSpPr>
        <p:spPr/>
        <p:txBody>
          <a:bodyPr/>
          <a:lstStyle/>
          <a:p>
            <a:r>
              <a:rPr lang="en-AU" dirty="0"/>
              <a:t>Grant Intervention:</a:t>
            </a:r>
          </a:p>
          <a:p>
            <a:r>
              <a:rPr lang="en-AU" dirty="0"/>
              <a:t>Experience and Capacity </a:t>
            </a:r>
          </a:p>
        </p:txBody>
      </p:sp>
      <p:sp>
        <p:nvSpPr>
          <p:cNvPr id="9" name="Text Placeholder 8"/>
          <p:cNvSpPr>
            <a:spLocks noGrp="1"/>
          </p:cNvSpPr>
          <p:nvPr>
            <p:ph type="body" sz="quarter" idx="14"/>
          </p:nvPr>
        </p:nvSpPr>
        <p:spPr/>
        <p:txBody>
          <a:bodyPr/>
          <a:lstStyle/>
          <a:p>
            <a:r>
              <a:rPr lang="en-AU" dirty="0"/>
              <a:t>02</a:t>
            </a:r>
          </a:p>
        </p:txBody>
      </p:sp>
      <p:sp>
        <p:nvSpPr>
          <p:cNvPr id="10" name="Text Placeholder 9"/>
          <p:cNvSpPr>
            <a:spLocks noGrp="1"/>
          </p:cNvSpPr>
          <p:nvPr>
            <p:ph type="body" sz="quarter" idx="15"/>
          </p:nvPr>
        </p:nvSpPr>
        <p:spPr/>
        <p:txBody>
          <a:bodyPr/>
          <a:lstStyle/>
          <a:p>
            <a:r>
              <a:rPr lang="en-AU" dirty="0"/>
              <a:t>Grant Intervention:</a:t>
            </a:r>
          </a:p>
          <a:p>
            <a:r>
              <a:rPr lang="en-AU" dirty="0"/>
              <a:t>Project Description</a:t>
            </a:r>
          </a:p>
        </p:txBody>
      </p:sp>
      <p:sp>
        <p:nvSpPr>
          <p:cNvPr id="11" name="Text Placeholder 10"/>
          <p:cNvSpPr>
            <a:spLocks noGrp="1"/>
          </p:cNvSpPr>
          <p:nvPr>
            <p:ph type="body" sz="quarter" idx="16"/>
          </p:nvPr>
        </p:nvSpPr>
        <p:spPr/>
        <p:txBody>
          <a:bodyPr/>
          <a:lstStyle/>
          <a:p>
            <a:r>
              <a:rPr lang="en-AU" dirty="0"/>
              <a:t>03</a:t>
            </a:r>
          </a:p>
        </p:txBody>
      </p:sp>
      <p:sp>
        <p:nvSpPr>
          <p:cNvPr id="12" name="Text Placeholder 11"/>
          <p:cNvSpPr>
            <a:spLocks noGrp="1"/>
          </p:cNvSpPr>
          <p:nvPr>
            <p:ph type="body" sz="quarter" idx="17"/>
          </p:nvPr>
        </p:nvSpPr>
        <p:spPr/>
        <p:txBody>
          <a:bodyPr/>
          <a:lstStyle/>
          <a:p>
            <a:r>
              <a:rPr lang="en-AU" dirty="0"/>
              <a:t>Annex:</a:t>
            </a:r>
          </a:p>
          <a:p>
            <a:r>
              <a:rPr lang="en-AU" dirty="0"/>
              <a:t>Implementation Plan</a:t>
            </a:r>
          </a:p>
        </p:txBody>
      </p:sp>
      <p:sp>
        <p:nvSpPr>
          <p:cNvPr id="13" name="Text Placeholder 12"/>
          <p:cNvSpPr>
            <a:spLocks noGrp="1"/>
          </p:cNvSpPr>
          <p:nvPr>
            <p:ph type="body" sz="quarter" idx="18"/>
          </p:nvPr>
        </p:nvSpPr>
        <p:spPr/>
        <p:txBody>
          <a:bodyPr/>
          <a:lstStyle/>
          <a:p>
            <a:r>
              <a:rPr lang="en-AU" dirty="0"/>
              <a:t>04</a:t>
            </a:r>
          </a:p>
        </p:txBody>
      </p:sp>
      <p:sp>
        <p:nvSpPr>
          <p:cNvPr id="14" name="Text Placeholder 13"/>
          <p:cNvSpPr>
            <a:spLocks noGrp="1"/>
          </p:cNvSpPr>
          <p:nvPr>
            <p:ph type="body" sz="quarter" idx="19"/>
          </p:nvPr>
        </p:nvSpPr>
        <p:spPr/>
        <p:txBody>
          <a:bodyPr/>
          <a:lstStyle/>
          <a:p>
            <a:r>
              <a:rPr lang="en-AU" dirty="0"/>
              <a:t>Annex:</a:t>
            </a:r>
          </a:p>
          <a:p>
            <a:r>
              <a:rPr lang="en-AU" dirty="0"/>
              <a:t>Project Milestone Schedule</a:t>
            </a:r>
          </a:p>
        </p:txBody>
      </p:sp>
    </p:spTree>
    <p:extLst>
      <p:ext uri="{BB962C8B-B14F-4D97-AF65-F5344CB8AC3E}">
        <p14:creationId xmlns:p14="http://schemas.microsoft.com/office/powerpoint/2010/main" val="3014718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GB" dirty="0"/>
              <a:t>Grant Intervention:</a:t>
            </a:r>
            <a:br>
              <a:rPr lang="en-GB" dirty="0"/>
            </a:br>
            <a:r>
              <a:rPr lang="en-GB" dirty="0"/>
              <a:t>Experience and Capacity </a:t>
            </a:r>
            <a:r>
              <a:rPr lang="en-GB" sz="3600" i="1" dirty="0"/>
              <a:t>(3 slide maximum)</a:t>
            </a:r>
          </a:p>
        </p:txBody>
      </p:sp>
      <p:sp>
        <p:nvSpPr>
          <p:cNvPr id="3" name="Text Placeholder 2"/>
          <p:cNvSpPr>
            <a:spLocks noGrp="1"/>
          </p:cNvSpPr>
          <p:nvPr>
            <p:ph type="body" sz="quarter" idx="12"/>
          </p:nvPr>
        </p:nvSpPr>
        <p:spPr/>
        <p:txBody>
          <a:bodyPr/>
          <a:lstStyle/>
          <a:p>
            <a:r>
              <a:rPr lang="en-AU" dirty="0"/>
              <a:t>01</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3</a:t>
            </a:fld>
            <a:r>
              <a:rPr lang="en-GB"/>
              <a:t> -</a:t>
            </a:r>
            <a:endParaRPr lang="en-GB" dirty="0"/>
          </a:p>
        </p:txBody>
      </p:sp>
    </p:spTree>
    <p:extLst>
      <p:ext uri="{BB962C8B-B14F-4D97-AF65-F5344CB8AC3E}">
        <p14:creationId xmlns:p14="http://schemas.microsoft.com/office/powerpoint/2010/main" val="32863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1800" i="1" dirty="0"/>
              <a:t>Past performance of the applicant developing and carrying out acceleration programs within Latin America and the Caribbean. Demonstrated track record increasing the capacities of startup enterprises as well as increasing access to finance/raising capital for assisted enterprises. Application should include an organizational chart of the applying organization as well as CVs for any key personnel. </a:t>
            </a:r>
          </a:p>
          <a:p>
            <a:pPr lvl="1"/>
            <a:r>
              <a:rPr lang="en-AU" sz="1800" i="1" dirty="0"/>
              <a:t>Please include copies of the organizational chart and CVs for any key personnel.</a:t>
            </a:r>
            <a:endParaRPr lang="en-US" sz="1800" i="1" dirty="0"/>
          </a:p>
          <a:p>
            <a:r>
              <a:rPr lang="en-US" sz="1800" i="1" dirty="0"/>
              <a:t>Has operations within the Latin America and the Caribbean region as well as a strategy detailing how the applicant will reach enterprises within the project’s 10 target countries (either through direct intervention or by collaborating with local partners to reach a wider geographic scope)</a:t>
            </a:r>
            <a:r>
              <a:rPr lang="en-US" sz="1800" dirty="0"/>
              <a:t>.</a:t>
            </a:r>
          </a:p>
        </p:txBody>
      </p:sp>
      <p:sp>
        <p:nvSpPr>
          <p:cNvPr id="6" name="Title 5"/>
          <p:cNvSpPr>
            <a:spLocks noGrp="1"/>
          </p:cNvSpPr>
          <p:nvPr>
            <p:ph type="title"/>
          </p:nvPr>
        </p:nvSpPr>
        <p:spPr/>
        <p:txBody>
          <a:bodyPr/>
          <a:lstStyle/>
          <a:p>
            <a:r>
              <a:rPr lang="en-AU" dirty="0"/>
              <a:t>Grant Intervention: Experience and Capacity </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4</a:t>
            </a:fld>
            <a:r>
              <a:rPr lang="en-GB"/>
              <a:t> -</a:t>
            </a:r>
            <a:endParaRPr lang="en-GB" dirty="0"/>
          </a:p>
        </p:txBody>
      </p:sp>
    </p:spTree>
    <p:extLst>
      <p:ext uri="{BB962C8B-B14F-4D97-AF65-F5344CB8AC3E}">
        <p14:creationId xmlns:p14="http://schemas.microsoft.com/office/powerpoint/2010/main" val="247384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GB" dirty="0"/>
              <a:t>Grant Intervention:</a:t>
            </a:r>
            <a:br>
              <a:rPr lang="en-GB" dirty="0"/>
            </a:br>
            <a:r>
              <a:rPr lang="en-GB" dirty="0"/>
              <a:t>Project Description </a:t>
            </a:r>
            <a:br>
              <a:rPr lang="en-GB" dirty="0"/>
            </a:br>
            <a:r>
              <a:rPr lang="en-GB" sz="3600" i="1" dirty="0"/>
              <a:t>(12 slide maximum)</a:t>
            </a:r>
            <a:endParaRPr lang="en-GB" i="1" dirty="0"/>
          </a:p>
        </p:txBody>
      </p:sp>
      <p:sp>
        <p:nvSpPr>
          <p:cNvPr id="3" name="Text Placeholder 2"/>
          <p:cNvSpPr>
            <a:spLocks noGrp="1"/>
          </p:cNvSpPr>
          <p:nvPr>
            <p:ph type="body" sz="quarter" idx="12"/>
          </p:nvPr>
        </p:nvSpPr>
        <p:spPr/>
        <p:txBody>
          <a:bodyPr/>
          <a:lstStyle/>
          <a:p>
            <a:r>
              <a:rPr lang="en-AU" dirty="0"/>
              <a:t>02</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5</a:t>
            </a:fld>
            <a:r>
              <a:rPr lang="en-GB"/>
              <a:t> -</a:t>
            </a:r>
            <a:endParaRPr lang="en-GB" dirty="0"/>
          </a:p>
        </p:txBody>
      </p:sp>
    </p:spTree>
    <p:extLst>
      <p:ext uri="{BB962C8B-B14F-4D97-AF65-F5344CB8AC3E}">
        <p14:creationId xmlns:p14="http://schemas.microsoft.com/office/powerpoint/2010/main" val="399252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1800" i="1" dirty="0"/>
              <a:t>Describes the proposed program activities and overarching program elements, such as the objective of the grant and the linkage to the project objectives, or how the proposed activities will contribute to these objectives; results and indicators for measuring results, intended beneficiaries, and plans for disseminating activity deliverables.  Outline how the proposed elements will support progress toward organizational sustainability. Among others, specific areas addressed should include</a:t>
            </a:r>
            <a:r>
              <a:rPr lang="en-US" sz="1800" dirty="0"/>
              <a:t>:</a:t>
            </a:r>
          </a:p>
          <a:p>
            <a:pPr>
              <a:buFont typeface="+mj-lt"/>
              <a:buAutoNum type="arabicParenR"/>
            </a:pPr>
            <a:r>
              <a:rPr lang="en-AU" sz="1800" dirty="0"/>
              <a:t>Technical Approach:</a:t>
            </a:r>
          </a:p>
          <a:p>
            <a:pPr lvl="1"/>
            <a:r>
              <a:rPr lang="en-US" sz="1800" i="1" dirty="0"/>
              <a:t>Application clearly detailing how the applicant will go about achieving the anticipated outcomes to strengthen the business capacities of participating enterprises, improve their access to capital, and link them to new markets. The application should include proposed cohort size, duration, anticipated trainings, and anticipated events to promote connections among program participants. </a:t>
            </a:r>
          </a:p>
          <a:p>
            <a:pPr lvl="1"/>
            <a:r>
              <a:rPr lang="en-US" sz="1800" i="1" dirty="0"/>
              <a:t>Applications should also note the intended strategy that will be utilized to reach the grant’s objectives such as informal beneficiaries reached, % of participating underrepresented businesses, demonstrated improved access to finance, </a:t>
            </a:r>
            <a:r>
              <a:rPr lang="en-US" sz="1800" i="1" dirty="0" err="1"/>
              <a:t>etc</a:t>
            </a:r>
            <a:endParaRPr lang="en-AU" sz="1800" i="1" dirty="0"/>
          </a:p>
        </p:txBody>
      </p:sp>
      <p:sp>
        <p:nvSpPr>
          <p:cNvPr id="6" name="Title 5"/>
          <p:cNvSpPr>
            <a:spLocks noGrp="1"/>
          </p:cNvSpPr>
          <p:nvPr>
            <p:ph type="title"/>
          </p:nvPr>
        </p:nvSpPr>
        <p:spPr/>
        <p:txBody>
          <a:bodyPr/>
          <a:lstStyle/>
          <a:p>
            <a:r>
              <a:rPr lang="en-AU" dirty="0"/>
              <a:t>Grant Intervention: Project Description </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6</a:t>
            </a:fld>
            <a:r>
              <a:rPr lang="en-GB"/>
              <a:t> -</a:t>
            </a:r>
            <a:endParaRPr lang="en-GB" dirty="0"/>
          </a:p>
        </p:txBody>
      </p:sp>
    </p:spTree>
    <p:extLst>
      <p:ext uri="{BB962C8B-B14F-4D97-AF65-F5344CB8AC3E}">
        <p14:creationId xmlns:p14="http://schemas.microsoft.com/office/powerpoint/2010/main" val="343431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1800" i="1" dirty="0"/>
              <a:t>Describes the proposed program activities and overarching program elements, such as the objective of the grant and the linkage to the project objectives, or how the proposed activities will contribute to these objectives; results and indicators for measuring results, intended beneficiaries, and plans for disseminating activity deliverables.  Outline how the proposed elements will support progress toward organizational sustainability. Among others, specific areas addressed should include</a:t>
            </a:r>
            <a:r>
              <a:rPr lang="en-US" sz="1800" dirty="0"/>
              <a:t>:</a:t>
            </a:r>
          </a:p>
          <a:p>
            <a:pPr>
              <a:buFont typeface="+mj-lt"/>
              <a:buAutoNum type="arabicParenR" startAt="2"/>
            </a:pPr>
            <a:r>
              <a:rPr lang="en-AU" sz="1800" dirty="0"/>
              <a:t>Potential Impact and Leverage:</a:t>
            </a:r>
          </a:p>
          <a:p>
            <a:pPr lvl="1"/>
            <a:r>
              <a:rPr lang="en-US" sz="1800" i="1" dirty="0"/>
              <a:t>Proposed approach details potential leverage/resources that the applicant will contribute to reach greater results alongside the awarded grant. Applications should detail the nature of the potential leverage (in-kind resources, third party contributions, etc.) and expected additional achievements as a result of the support. Other considerations for these criteria include ratio of potential leverage that the applicant will proportion</a:t>
            </a:r>
            <a:r>
              <a:rPr lang="en-US" sz="1800" dirty="0"/>
              <a:t>.</a:t>
            </a:r>
          </a:p>
        </p:txBody>
      </p:sp>
      <p:sp>
        <p:nvSpPr>
          <p:cNvPr id="6" name="Title 5"/>
          <p:cNvSpPr>
            <a:spLocks noGrp="1"/>
          </p:cNvSpPr>
          <p:nvPr>
            <p:ph type="title"/>
          </p:nvPr>
        </p:nvSpPr>
        <p:spPr/>
        <p:txBody>
          <a:bodyPr/>
          <a:lstStyle/>
          <a:p>
            <a:r>
              <a:rPr lang="en-AU" dirty="0"/>
              <a:t>Grant Intervention: Project Description </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7</a:t>
            </a:fld>
            <a:r>
              <a:rPr lang="en-GB"/>
              <a:t> -</a:t>
            </a:r>
            <a:endParaRPr lang="en-GB" dirty="0"/>
          </a:p>
        </p:txBody>
      </p:sp>
    </p:spTree>
    <p:extLst>
      <p:ext uri="{BB962C8B-B14F-4D97-AF65-F5344CB8AC3E}">
        <p14:creationId xmlns:p14="http://schemas.microsoft.com/office/powerpoint/2010/main" val="290213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1800" i="1" dirty="0"/>
              <a:t>Describes the proposed program activities and overarching program elements, such as the objective of the grant and the linkage to the project objectives, or how the proposed activities will contribute to these objectives; results and indicators for measuring results, intended beneficiaries, and plans for disseminating activity deliverables.  Outline how the proposed elements will support progress toward organizational sustainability. Among others, specific areas addressed should include</a:t>
            </a:r>
            <a:r>
              <a:rPr lang="en-US" sz="1800" dirty="0"/>
              <a:t>:</a:t>
            </a:r>
          </a:p>
          <a:p>
            <a:pPr>
              <a:buFont typeface="+mj-lt"/>
              <a:buAutoNum type="arabicParenR" startAt="3"/>
            </a:pPr>
            <a:r>
              <a:rPr lang="en-AU" sz="1800" dirty="0"/>
              <a:t>Sustainability of Approach:</a:t>
            </a:r>
          </a:p>
          <a:p>
            <a:pPr lvl="1"/>
            <a:r>
              <a:rPr lang="en-US" sz="1800" i="1" dirty="0"/>
              <a:t>Approach provides additionality to the regional startup ecosystem such as providing trainings that aren’t currently offered or assisting underserved startup enterprises.</a:t>
            </a:r>
          </a:p>
          <a:p>
            <a:pPr lvl="1"/>
            <a:r>
              <a:rPr lang="en-US" sz="1800" i="1" dirty="0"/>
              <a:t>Application includes considerations on ensuring the sustainability of the methodology for business capacity support to startups continuing beyond the Activity’s intervention</a:t>
            </a:r>
          </a:p>
        </p:txBody>
      </p:sp>
      <p:sp>
        <p:nvSpPr>
          <p:cNvPr id="6" name="Title 5"/>
          <p:cNvSpPr>
            <a:spLocks noGrp="1"/>
          </p:cNvSpPr>
          <p:nvPr>
            <p:ph type="title"/>
          </p:nvPr>
        </p:nvSpPr>
        <p:spPr/>
        <p:txBody>
          <a:bodyPr/>
          <a:lstStyle/>
          <a:p>
            <a:r>
              <a:rPr lang="en-AU" dirty="0"/>
              <a:t>Grant Intervention: Project Description </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8</a:t>
            </a:fld>
            <a:r>
              <a:rPr lang="en-GB"/>
              <a:t> -</a:t>
            </a:r>
            <a:endParaRPr lang="en-GB" dirty="0"/>
          </a:p>
        </p:txBody>
      </p:sp>
    </p:spTree>
    <p:extLst>
      <p:ext uri="{BB962C8B-B14F-4D97-AF65-F5344CB8AC3E}">
        <p14:creationId xmlns:p14="http://schemas.microsoft.com/office/powerpoint/2010/main" val="270735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GB" dirty="0"/>
              <a:t>Annex:</a:t>
            </a:r>
            <a:br>
              <a:rPr lang="en-GB" dirty="0"/>
            </a:br>
            <a:r>
              <a:rPr lang="en-GB" dirty="0"/>
              <a:t>Implementation Plan</a:t>
            </a:r>
          </a:p>
        </p:txBody>
      </p:sp>
      <p:sp>
        <p:nvSpPr>
          <p:cNvPr id="3" name="Text Placeholder 2"/>
          <p:cNvSpPr>
            <a:spLocks noGrp="1"/>
          </p:cNvSpPr>
          <p:nvPr>
            <p:ph type="body" sz="quarter" idx="12"/>
          </p:nvPr>
        </p:nvSpPr>
        <p:spPr/>
        <p:txBody>
          <a:bodyPr/>
          <a:lstStyle/>
          <a:p>
            <a:r>
              <a:rPr lang="en-AU" dirty="0"/>
              <a:t>03</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9</a:t>
            </a:fld>
            <a:r>
              <a:rPr lang="en-GB"/>
              <a:t> -</a:t>
            </a:r>
            <a:endParaRPr lang="en-GB" dirty="0"/>
          </a:p>
        </p:txBody>
      </p:sp>
    </p:spTree>
    <p:extLst>
      <p:ext uri="{BB962C8B-B14F-4D97-AF65-F5344CB8AC3E}">
        <p14:creationId xmlns:p14="http://schemas.microsoft.com/office/powerpoint/2010/main" val="284280510"/>
      </p:ext>
    </p:extLst>
  </p:cSld>
  <p:clrMapOvr>
    <a:masterClrMapping/>
  </p:clrMapOvr>
</p:sld>
</file>

<file path=ppt/theme/theme1.xml><?xml version="1.0" encoding="utf-8"?>
<a:theme xmlns:a="http://schemas.openxmlformats.org/drawingml/2006/main" name="PalladiumDefault">
  <a:themeElements>
    <a:clrScheme name="Green">
      <a:dk1>
        <a:srgbClr val="000000"/>
      </a:dk1>
      <a:lt1>
        <a:sysClr val="window" lastClr="FFFFFF"/>
      </a:lt1>
      <a:dk2>
        <a:srgbClr val="000000"/>
      </a:dk2>
      <a:lt2>
        <a:srgbClr val="FFFFFF"/>
      </a:lt2>
      <a:accent1>
        <a:srgbClr val="64A70B"/>
      </a:accent1>
      <a:accent2>
        <a:srgbClr val="BA0C2F"/>
      </a:accent2>
      <a:accent3>
        <a:srgbClr val="8D6E97"/>
      </a:accent3>
      <a:accent4>
        <a:srgbClr val="E57200"/>
      </a:accent4>
      <a:accent5>
        <a:srgbClr val="05C3DE"/>
      </a:accent5>
      <a:accent6>
        <a:srgbClr val="FFC000"/>
      </a:accent6>
      <a:hlink>
        <a:srgbClr val="000000"/>
      </a:hlink>
      <a:folHlink>
        <a:srgbClr val="000000"/>
      </a:folHlink>
    </a:clrScheme>
    <a:fontScheme name="PAL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BF899D6A-020A-4045-8C68-AE2EE0457D1B}" vid="{6552599A-B1ED-4D13-ADBF-1EC6CBB6F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D370E2BF34534D8161178C5949FE46" ma:contentTypeVersion="9" ma:contentTypeDescription="Create a new document." ma:contentTypeScope="" ma:versionID="ea891c7428da36630df76e5e9870416f">
  <xsd:schema xmlns:xsd="http://www.w3.org/2001/XMLSchema" xmlns:xs="http://www.w3.org/2001/XMLSchema" xmlns:p="http://schemas.microsoft.com/office/2006/metadata/properties" xmlns:ns2="faede6ca-120c-4db4-92cd-90ed99f295b3" xmlns:ns3="8b3c151e-1828-4226-891b-3a013453157a" targetNamespace="http://schemas.microsoft.com/office/2006/metadata/properties" ma:root="true" ma:fieldsID="7fc153a13d5c012e1788b1b1c7d24934" ns2:_="" ns3:_="">
    <xsd:import namespace="faede6ca-120c-4db4-92cd-90ed99f295b3"/>
    <xsd:import namespace="8b3c151e-1828-4226-891b-3a01345315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ede6ca-120c-4db4-92cd-90ed99f295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3c151e-1828-4226-891b-3a013453157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4B8FEDD-717E-4B91-8AA1-9FFA310B505E}">
  <ds:schemaRefs>
    <ds:schemaRef ds:uri="http://schemas.microsoft.com/office/2006/metadata/customXsn"/>
  </ds:schemaRefs>
</ds:datastoreItem>
</file>

<file path=customXml/itemProps2.xml><?xml version="1.0" encoding="utf-8"?>
<ds:datastoreItem xmlns:ds="http://schemas.openxmlformats.org/officeDocument/2006/customXml" ds:itemID="{E552A83C-A91D-46A1-BEFB-17ED107BB8A4}">
  <ds:schemaRefs>
    <ds:schemaRef ds:uri="http://schemas.microsoft.com/office/2006/documentManagement/types"/>
    <ds:schemaRef ds:uri="http://purl.org/dc/dcmitype/"/>
    <ds:schemaRef ds:uri="bd66a82d-8b3c-42cc-ac37-e9fb817af71d"/>
    <ds:schemaRef ds:uri="http://purl.org/dc/elements/1.1/"/>
    <ds:schemaRef ds:uri="http://purl.org/dc/terms/"/>
    <ds:schemaRef ds:uri="http://schemas.microsoft.com/office/infopath/2007/PartnerControls"/>
    <ds:schemaRef ds:uri="http://schemas.openxmlformats.org/package/2006/metadata/core-properties"/>
    <ds:schemaRef ds:uri="fff41fc6-7277-4a73-81be-713f12a02aa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1AFEEA9-3CE7-444C-A8D5-4AE3FE492DC5}"/>
</file>

<file path=customXml/itemProps4.xml><?xml version="1.0" encoding="utf-8"?>
<ds:datastoreItem xmlns:ds="http://schemas.openxmlformats.org/officeDocument/2006/customXml" ds:itemID="{9E026042-E277-411E-8C5B-08FA717B571F}">
  <ds:schemaRefs>
    <ds:schemaRef ds:uri="http://schemas.microsoft.com/sharepoint/v3/contenttype/forms"/>
  </ds:schemaRefs>
</ds:datastoreItem>
</file>

<file path=customXml/itemProps5.xml><?xml version="1.0" encoding="utf-8"?>
<ds:datastoreItem xmlns:ds="http://schemas.openxmlformats.org/officeDocument/2006/customXml" ds:itemID="{EE8F0C05-B14E-4178-AC46-83B4B1852BC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blank</Template>
  <TotalTime>741</TotalTime>
  <Words>994</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PalladiumDefault</vt:lpstr>
      <vt:lpstr>Full Technical Application Request for Applications (RFA): RFA-CATALYZE-217772-APEP-2023-0074 </vt:lpstr>
      <vt:lpstr>PowerPoint Presentation</vt:lpstr>
      <vt:lpstr>Grant Intervention: Experience and Capacity (3 slide maximum)</vt:lpstr>
      <vt:lpstr>Grant Intervention: Experience and Capacity </vt:lpstr>
      <vt:lpstr>Grant Intervention: Project Description  (12 slide maximum)</vt:lpstr>
      <vt:lpstr>Grant Intervention: Project Description </vt:lpstr>
      <vt:lpstr>Grant Intervention: Project Description </vt:lpstr>
      <vt:lpstr>Grant Intervention: Project Description </vt:lpstr>
      <vt:lpstr>Annex: Implementation Plan</vt:lpstr>
      <vt:lpstr>Annex: Implementation Plan</vt:lpstr>
      <vt:lpstr>Annex: Project Milestone Schedule</vt:lpstr>
      <vt:lpstr>Annex: Project Milestone Schedule</vt:lpstr>
      <vt:lpstr>CERTIFICATION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dc:title>
  <dc:creator>Macias, Alejandro</dc:creator>
  <cp:lastModifiedBy>Macias, Alejandro</cp:lastModifiedBy>
  <cp:revision>14</cp:revision>
  <cp:lastPrinted>2016-08-28T14:22:09Z</cp:lastPrinted>
  <dcterms:created xsi:type="dcterms:W3CDTF">2023-11-22T06:42:45Z</dcterms:created>
  <dcterms:modified xsi:type="dcterms:W3CDTF">2023-11-22T19:41:53Z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0x010100B7D370E2BF34534D8161178C5949FE46</vt:lpwstr>
  </property>
  <property fmtid="{D5CDD505-2E9C-101B-9397-08002B2CF9AE}" pid="3" name="Tfs.IsStoryboard">
    <vt:bool>true</vt:bool>
  </property>
  <property fmtid="{D5CDD505-2E9C-101B-9397-08002B2CF9AE}" pid="4" name="_dlc_DocIdItemGuid">
    <vt:lpwstr>a2b94268-62c4-40c6-bfe4-632158e6d468</vt:lpwstr>
  </property>
</Properties>
</file>

<file path=userCustomization/customUI.xml><?xml version="1.0" encoding="utf-8"?>
<mso:customUI xmlns:doc="http://schemas.microsoft.com/office/2006/01/customui/currentDocument" xmlns:mso="http://schemas.microsoft.com/office/2006/01/customui">
  <mso:ribbon>
    <mso:qat>
      <mso:documentControls>
        <mso:button idQ="doc:_Palladium_-_A4_Template_-_AUG-_macro.pptm__Cap_1" visible="true" label="Capability Icons" imageMso="PictureReflectionGalleryItem" onAction="'Palladium - A4 Template - AUG- macro.pptm'!Cap"/>
        <mso:button idQ="doc:_Palladium_-_A4_Template_-_AUG-_macro.pptm__rrr_1" visible="true" label="Other Icons" imageMso="PictureReflectionGalleryItem" onAction="'Palladium - A4 Template - AUG- macro.pptm'!rrr"/>
        <mso:control idQ="mso:SlidesReuseSlides" visible="true"/>
      </mso:documentControls>
    </mso:qat>
  </mso:ribbon>
</mso:customUI>
</file>