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979" r:id="rId2"/>
  </p:sldIdLst>
  <p:sldSz cx="9144000" cy="5184775"/>
  <p:notesSz cx="6797675" cy="9928225"/>
  <p:embeddedFontLst>
    <p:embeddedFont>
      <p:font typeface="Gill Sans" panose="020B0604020202020204" charset="0"/>
      <p:regular r:id="rId4"/>
      <p:bold r:id="rId5"/>
      <p:italic r:id="rId6"/>
      <p:boldItalic r:id="rId7"/>
    </p:embeddedFont>
    <p:embeddedFont>
      <p:font typeface="Gill Sans MT" panose="020B0502020104020203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81FE24-8412-6A24-D3FE-E635CBDE4DB4}" name="Di Silvio, Joe" initials="DJ" userId="S::joseph.disilvio@thepalladiumgroup.com::aa955d71-b0c7-4c36-9d2f-9c99f134fb98" providerId="AD"/>
  <p188:author id="{479C386D-26D1-9B9A-33E2-F9F76F54A4BB}" name="Benedict, Dustin" initials="" userId="S::dustin.benedict@thepalladiumgroup.com::854ae83c-d0f7-454e-a653-b070ae0ebf42" providerId="AD"/>
  <p188:author id="{FF3FE082-32DE-6735-9080-DE5B67B7A776}" name="Pisani, Lauren" initials="PL" userId="S::lauren.pisani@thepalladiumgroup.com::aa7cb85d-d57b-4715-97be-eee979644597" providerId="AD"/>
  <p188:author id="{1BB4428F-1E4A-B4B0-778C-D92285B1C82B}" name="Howley, Ling" initials="HL" userId="S::aisling.howley@thepalladiumgroup.com::5b2080f7-9cc1-4206-a27f-53eaf387feab" providerId="AD"/>
  <p188:author id="{2919B8AC-7C06-B536-4F12-09B8562A3089}" name="Tetelman, Michael" initials="TM" userId="S::michael.tetelman@thepalladiumgroup.com::fe1d6d6c-11db-4d2a-beb7-346cd50d4c72" providerId="AD"/>
  <p188:author id="{C59124BE-2796-6A3F-08B0-0E53FEE97026}" name="Benedict" initials="BEN" userId="Benedict" providerId="None"/>
  <p188:author id="{90A171C2-E03E-9609-E837-3F241DF3BAAB}" name="Livingstone-Peters, Signi" initials="LS" userId="S::signi.livingstone-peters@thepalladiumgroup.com::cfbffeb3-b830-4458-9415-117169a7c012" providerId="AD"/>
  <p188:author id="{A026C6D8-F6B1-8E2B-5FF6-CD004C870976}" name="Moore, Jessica" initials="MJ" userId="S::jessica.moore@thepalladiumgroup.com::ee846f9a-67a7-439a-a918-6abf23cd6c44" providerId="AD"/>
  <p188:author id="{E197AFDB-0A1F-23CF-A157-B41CF2B9357A}" name="Tibbetts, Patricia" initials="TP" userId="S::patricia.tibbetts@thepalladiumgroup.com::09e73eb2-3402-4403-a7c1-73c5116d33b5" providerId="AD"/>
  <p188:author id="{10C68EF6-2D15-C89F-EF3E-160AFD8CB21C}" name="McCarty, Laura" initials="ML" userId="S::laura.mccarty@thepalladiumgroup.com::d2e381dc-2c25-4719-9bf3-506c19522e6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Liberfarb" initials="" lastIdx="8" clrIdx="0"/>
  <p:cmAuthor id="2" name="Stephanie Chamberlin" initials="" lastIdx="14" clrIdx="1"/>
  <p:cmAuthor id="3" name="Benedict" initials="" lastIdx="16" clrIdx="2"/>
  <p:cmAuthor id="4" name="Smith, Katie" initials="" lastIdx="1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A4FF"/>
    <a:srgbClr val="74A9CF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25B83E-CBC2-4262-AD1C-24E7E30DB63B}">
  <a:tblStyle styleId="{B525B83E-CBC2-4262-AD1C-24E7E30DB63B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A"/>
          </a:solidFill>
        </a:fill>
      </a:tcStyle>
    </a:wholeTbl>
    <a:band1H>
      <a:tcTxStyle/>
      <a:tcStyle>
        <a:tcBdr/>
        <a:fill>
          <a:solidFill>
            <a:srgbClr val="CACCD3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D3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Google Shape;3;n">
            <a:extLst>
              <a:ext uri="{FF2B5EF4-FFF2-40B4-BE49-F238E27FC236}">
                <a16:creationId xmlns:a16="http://schemas.microsoft.com/office/drawing/2014/main" id="{E9475129-F1BC-A095-7CAB-884F0F737F19}"/>
              </a:ext>
            </a:extLst>
          </p:cNvPr>
          <p:cNvSpPr txBox="1">
            <a:spLocks noGrp="1" noChangeArrowheads="1"/>
          </p:cNvSpPr>
          <p:nvPr>
            <p:ph type="hdr" idx="2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3795" name="Google Shape;4;n">
            <a:extLst>
              <a:ext uri="{FF2B5EF4-FFF2-40B4-BE49-F238E27FC236}">
                <a16:creationId xmlns:a16="http://schemas.microsoft.com/office/drawing/2014/main" id="{83348BEC-FE69-F4E1-FADD-AF161C7D5D23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3796" name="Google Shape;5;n">
            <a:extLst>
              <a:ext uri="{FF2B5EF4-FFF2-40B4-BE49-F238E27FC236}">
                <a16:creationId xmlns:a16="http://schemas.microsoft.com/office/drawing/2014/main" id="{C8B80746-5597-6683-53AA-3CF50C100A5E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7475" y="744538"/>
            <a:ext cx="6562725" cy="3722687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Google Shape;6;n">
            <a:extLst>
              <a:ext uri="{FF2B5EF4-FFF2-40B4-BE49-F238E27FC236}">
                <a16:creationId xmlns:a16="http://schemas.microsoft.com/office/drawing/2014/main" id="{4D9A425E-AF47-86B3-87D4-710C9B0C6E8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33798" name="Google Shape;7;n">
            <a:extLst>
              <a:ext uri="{FF2B5EF4-FFF2-40B4-BE49-F238E27FC236}">
                <a16:creationId xmlns:a16="http://schemas.microsoft.com/office/drawing/2014/main" id="{EA02A6E0-0411-EE39-9E39-E18AE01E4885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3799" name="Google Shape;8;n">
            <a:extLst>
              <a:ext uri="{FF2B5EF4-FFF2-40B4-BE49-F238E27FC236}">
                <a16:creationId xmlns:a16="http://schemas.microsoft.com/office/drawing/2014/main" id="{14493071-748C-25FC-0C4A-8B1866F783FE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7E23DA1B-9B68-4C84-B56E-A4B2527159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/Gray 1 Content + Bottom Photo">
  <p:cSld name="Red/Gray 1 Content + Bottom Phot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2"/>
          <p:cNvSpPr>
            <a:spLocks noGrp="1"/>
          </p:cNvSpPr>
          <p:nvPr>
            <p:ph type="pic" idx="2"/>
          </p:nvPr>
        </p:nvSpPr>
        <p:spPr>
          <a:xfrm>
            <a:off x="152400" y="2592387"/>
            <a:ext cx="8839200" cy="24405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8" name="Google Shape;28;p22"/>
          <p:cNvSpPr txBox="1">
            <a:spLocks noGrp="1"/>
          </p:cNvSpPr>
          <p:nvPr>
            <p:ph type="body" idx="1"/>
          </p:nvPr>
        </p:nvSpPr>
        <p:spPr>
          <a:xfrm>
            <a:off x="685800" y="12969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>
                <a:solidFill>
                  <a:srgbClr val="6C6463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 rot="-5400000">
            <a:off x="7862313" y="3537008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Google Shape;33;p22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29;p22">
            <a:extLst>
              <a:ext uri="{FF2B5EF4-FFF2-40B4-BE49-F238E27FC236}">
                <a16:creationId xmlns:a16="http://schemas.microsoft.com/office/drawing/2014/main" id="{48887A2F-4AB7-D4C8-0645-D98A158BFBEF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Google Shape;30;p22">
            <a:extLst>
              <a:ext uri="{FF2B5EF4-FFF2-40B4-BE49-F238E27FC236}">
                <a16:creationId xmlns:a16="http://schemas.microsoft.com/office/drawing/2014/main" id="{337F5B82-8F53-6EA1-76FD-ACD28D32E867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Google Shape;31;p22">
            <a:extLst>
              <a:ext uri="{FF2B5EF4-FFF2-40B4-BE49-F238E27FC236}">
                <a16:creationId xmlns:a16="http://schemas.microsoft.com/office/drawing/2014/main" id="{8AEF3F9D-A043-FF60-DC05-1A5B5EA25274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B6701-5755-41BB-9FF2-AC654A78E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91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ed/Gray 1 Content + Bottom Photo">
  <p:cSld name="1_Red/Gray 1 Content + Bottom Photo">
    <p:bg>
      <p:bgPr>
        <a:solidFill>
          <a:schemeClr val="bg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5"/>
          <p:cNvSpPr>
            <a:spLocks noGrp="1"/>
          </p:cNvSpPr>
          <p:nvPr>
            <p:ph type="pic" idx="2"/>
          </p:nvPr>
        </p:nvSpPr>
        <p:spPr>
          <a:xfrm>
            <a:off x="152400" y="2592387"/>
            <a:ext cx="8839200" cy="2440594"/>
          </a:xfrm>
          <a:prstGeom prst="rect">
            <a:avLst/>
          </a:prstGeom>
          <a:solidFill>
            <a:srgbClr val="E7E7E5"/>
          </a:solidFill>
          <a:ln>
            <a:noFill/>
          </a:ln>
        </p:spPr>
      </p:sp>
      <p:sp>
        <p:nvSpPr>
          <p:cNvPr id="119" name="Google Shape;119;p35"/>
          <p:cNvSpPr txBox="1">
            <a:spLocks noGrp="1"/>
          </p:cNvSpPr>
          <p:nvPr>
            <p:ph type="body" idx="1"/>
          </p:nvPr>
        </p:nvSpPr>
        <p:spPr>
          <a:xfrm>
            <a:off x="685800" y="12969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>
                <a:solidFill>
                  <a:srgbClr val="6C6463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3" name="Google Shape;123;p35"/>
          <p:cNvSpPr txBox="1">
            <a:spLocks noGrp="1"/>
          </p:cNvSpPr>
          <p:nvPr>
            <p:ph type="body" idx="3"/>
          </p:nvPr>
        </p:nvSpPr>
        <p:spPr>
          <a:xfrm rot="-5400000">
            <a:off x="7862313" y="3537008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4" name="Google Shape;124;p35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20;p35">
            <a:extLst>
              <a:ext uri="{FF2B5EF4-FFF2-40B4-BE49-F238E27FC236}">
                <a16:creationId xmlns:a16="http://schemas.microsoft.com/office/drawing/2014/main" id="{B0D247F9-F736-B7B1-F661-357F39F66E94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Google Shape;121;p35">
            <a:extLst>
              <a:ext uri="{FF2B5EF4-FFF2-40B4-BE49-F238E27FC236}">
                <a16:creationId xmlns:a16="http://schemas.microsoft.com/office/drawing/2014/main" id="{024008FE-EDE2-6681-82F1-047CF1C2BD2B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Google Shape;122;p35">
            <a:extLst>
              <a:ext uri="{FF2B5EF4-FFF2-40B4-BE49-F238E27FC236}">
                <a16:creationId xmlns:a16="http://schemas.microsoft.com/office/drawing/2014/main" id="{7921A7AB-0060-CA05-F978-9F79B9F522E9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9BAC18-CA2D-45B2-84AC-A2C7698515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2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ed/Gray 1 Content + Right Photo">
  <p:cSld name="1_Red/Gray 1 Content + Right Photo">
    <p:bg>
      <p:bgPr>
        <a:solidFill>
          <a:schemeClr val="bg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6"/>
          <p:cNvSpPr>
            <a:spLocks noGrp="1"/>
          </p:cNvSpPr>
          <p:nvPr>
            <p:ph type="pic" idx="2"/>
          </p:nvPr>
        </p:nvSpPr>
        <p:spPr>
          <a:xfrm>
            <a:off x="4572000" y="153988"/>
            <a:ext cx="4419600" cy="4876800"/>
          </a:xfrm>
          <a:prstGeom prst="rect">
            <a:avLst/>
          </a:prstGeom>
          <a:solidFill>
            <a:srgbClr val="E7E7E5"/>
          </a:solidFill>
          <a:ln>
            <a:noFill/>
          </a:ln>
        </p:spPr>
      </p:sp>
      <p:sp>
        <p:nvSpPr>
          <p:cNvPr id="129" name="Google Shape;129;p36"/>
          <p:cNvSpPr txBox="1">
            <a:spLocks noGrp="1"/>
          </p:cNvSpPr>
          <p:nvPr>
            <p:ph type="body" idx="1"/>
          </p:nvPr>
        </p:nvSpPr>
        <p:spPr>
          <a:xfrm>
            <a:off x="685800" y="1677987"/>
            <a:ext cx="3657600" cy="2819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0" name="Google Shape;130;p36"/>
          <p:cNvSpPr txBox="1">
            <a:spLocks noGrp="1"/>
          </p:cNvSpPr>
          <p:nvPr>
            <p:ph type="body" idx="3"/>
          </p:nvPr>
        </p:nvSpPr>
        <p:spPr>
          <a:xfrm rot="-5400000">
            <a:off x="7862312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Google Shape;131;p36"/>
          <p:cNvSpPr txBox="1">
            <a:spLocks noGrp="1"/>
          </p:cNvSpPr>
          <p:nvPr>
            <p:ph type="title"/>
          </p:nvPr>
        </p:nvSpPr>
        <p:spPr>
          <a:xfrm>
            <a:off x="685800" y="678715"/>
            <a:ext cx="3657600" cy="83099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27;p36">
            <a:extLst>
              <a:ext uri="{FF2B5EF4-FFF2-40B4-BE49-F238E27FC236}">
                <a16:creationId xmlns:a16="http://schemas.microsoft.com/office/drawing/2014/main" id="{1DE12DB6-FE64-E5E8-7A89-FD91C9CEF5E6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128;p36">
            <a:extLst>
              <a:ext uri="{FF2B5EF4-FFF2-40B4-BE49-F238E27FC236}">
                <a16:creationId xmlns:a16="http://schemas.microsoft.com/office/drawing/2014/main" id="{E5CB822F-F8ED-8010-3FD6-892047D48CFF}"/>
              </a:ext>
            </a:extLst>
          </p:cNvPr>
          <p:cNvSpPr txBox="1">
            <a:spLocks noGrp="1" noChangeArrowheads="1"/>
          </p:cNvSpPr>
          <p:nvPr>
            <p:ph type="sldNum" idx="11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4F3C9E-47DD-4117-AAAE-3DB2B9CAA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7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ed/Gray Title Only">
  <p:cSld name="1_Red/Gray Title Only">
    <p:bg>
      <p:bgPr>
        <a:solidFill>
          <a:schemeClr val="bg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7"/>
          <p:cNvSpPr>
            <a:spLocks noGrp="1"/>
          </p:cNvSpPr>
          <p:nvPr>
            <p:ph type="pic" idx="2"/>
          </p:nvPr>
        </p:nvSpPr>
        <p:spPr>
          <a:xfrm>
            <a:off x="152400" y="153987"/>
            <a:ext cx="4419600" cy="4876799"/>
          </a:xfrm>
          <a:prstGeom prst="rect">
            <a:avLst/>
          </a:prstGeom>
          <a:solidFill>
            <a:srgbClr val="E7E7E5"/>
          </a:solidFill>
          <a:ln>
            <a:noFill/>
          </a:ln>
        </p:spPr>
      </p:sp>
      <p:sp>
        <p:nvSpPr>
          <p:cNvPr id="136" name="Google Shape;136;p37"/>
          <p:cNvSpPr txBox="1">
            <a:spLocks noGrp="1"/>
          </p:cNvSpPr>
          <p:nvPr>
            <p:ph type="body" idx="1"/>
          </p:nvPr>
        </p:nvSpPr>
        <p:spPr>
          <a:xfrm rot="-5400000">
            <a:off x="34427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Google Shape;137;p37"/>
          <p:cNvSpPr txBox="1">
            <a:spLocks noGrp="1"/>
          </p:cNvSpPr>
          <p:nvPr>
            <p:ph type="title"/>
          </p:nvPr>
        </p:nvSpPr>
        <p:spPr>
          <a:xfrm>
            <a:off x="4877104" y="2188567"/>
            <a:ext cx="3885896" cy="837665"/>
          </a:xfrm>
          <a:prstGeom prst="rect">
            <a:avLst/>
          </a:prstGeom>
          <a:noFill/>
          <a:ln>
            <a:noFill/>
          </a:ln>
        </p:spPr>
        <p:txBody>
          <a:bodyPr spcFirstLastPara="1" anchor="ctr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34;p37">
            <a:extLst>
              <a:ext uri="{FF2B5EF4-FFF2-40B4-BE49-F238E27FC236}">
                <a16:creationId xmlns:a16="http://schemas.microsoft.com/office/drawing/2014/main" id="{BB9979FD-34DF-9EA5-1851-7A3AE66D0541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Google Shape;135;p37">
            <a:extLst>
              <a:ext uri="{FF2B5EF4-FFF2-40B4-BE49-F238E27FC236}">
                <a16:creationId xmlns:a16="http://schemas.microsoft.com/office/drawing/2014/main" id="{07A0669C-F396-FFDC-8A6A-A3D97E79C042}"/>
              </a:ext>
            </a:extLst>
          </p:cNvPr>
          <p:cNvSpPr txBox="1">
            <a:spLocks noGrp="1" noChangeArrowheads="1"/>
          </p:cNvSpPr>
          <p:nvPr>
            <p:ph type="sldNum" idx="11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44F4845A-4D9A-4DAF-857B-B68899A69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368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 Info">
  <p:cSld name="Contact Info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39;p38">
            <a:extLst>
              <a:ext uri="{FF2B5EF4-FFF2-40B4-BE49-F238E27FC236}">
                <a16:creationId xmlns:a16="http://schemas.microsoft.com/office/drawing/2014/main" id="{69B9EEBA-84DA-A15D-98B0-9B40BBF7123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53988"/>
            <a:ext cx="8839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oogle Shape;143;p38">
            <a:extLst>
              <a:ext uri="{FF2B5EF4-FFF2-40B4-BE49-F238E27FC236}">
                <a16:creationId xmlns:a16="http://schemas.microsoft.com/office/drawing/2014/main" id="{5DA611B7-15B8-F3CE-3752-B8980AE898A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344988"/>
            <a:ext cx="137001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Google Shape;145;p38">
            <a:extLst>
              <a:ext uri="{FF2B5EF4-FFF2-40B4-BE49-F238E27FC236}">
                <a16:creationId xmlns:a16="http://schemas.microsoft.com/office/drawing/2014/main" id="{CA559672-C060-DB64-8A3C-32979DF6E054}"/>
              </a:ext>
            </a:extLst>
          </p:cNvPr>
          <p:cNvCxnSpPr/>
          <p:nvPr/>
        </p:nvCxnSpPr>
        <p:spPr>
          <a:xfrm>
            <a:off x="746125" y="2973388"/>
            <a:ext cx="320675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0000"/>
              </a:srgbClr>
            </a:outerShdw>
          </a:effectLst>
        </p:spPr>
      </p:cxnSp>
      <p:sp>
        <p:nvSpPr>
          <p:cNvPr id="140" name="Google Shape;140;p38"/>
          <p:cNvSpPr txBox="1">
            <a:spLocks noGrp="1"/>
          </p:cNvSpPr>
          <p:nvPr>
            <p:ph type="body" idx="1"/>
          </p:nvPr>
        </p:nvSpPr>
        <p:spPr>
          <a:xfrm rot="-5400000">
            <a:off x="78623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4" name="Google Shape;144;p38"/>
          <p:cNvSpPr txBox="1">
            <a:spLocks noGrp="1"/>
          </p:cNvSpPr>
          <p:nvPr>
            <p:ph type="subTitle" idx="2"/>
          </p:nvPr>
        </p:nvSpPr>
        <p:spPr>
          <a:xfrm>
            <a:off x="685800" y="3135206"/>
            <a:ext cx="3429000" cy="1209781"/>
          </a:xfrm>
          <a:prstGeom prst="rect">
            <a:avLst/>
          </a:prstGeom>
          <a:noFill/>
          <a:ln>
            <a:noFill/>
          </a:ln>
          <a:effectLst>
            <a:outerShdw blurRad="254000" algn="tl" rotWithShape="0">
              <a:srgbClr val="000000">
                <a:alpha val="40000"/>
              </a:srgbClr>
            </a:outerShdw>
          </a:effectLst>
        </p:spPr>
        <p:txBody>
          <a:bodyPr spcFirstLastPara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Google Shape;141;p38">
            <a:extLst>
              <a:ext uri="{FF2B5EF4-FFF2-40B4-BE49-F238E27FC236}">
                <a16:creationId xmlns:a16="http://schemas.microsoft.com/office/drawing/2014/main" id="{6E84EF45-0824-2656-95FF-177FF3A3F773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Google Shape;142;p38">
            <a:extLst>
              <a:ext uri="{FF2B5EF4-FFF2-40B4-BE49-F238E27FC236}">
                <a16:creationId xmlns:a16="http://schemas.microsoft.com/office/drawing/2014/main" id="{8E796A48-6330-A8FB-FF4A-53EC12D905B8}"/>
              </a:ext>
            </a:extLst>
          </p:cNvPr>
          <p:cNvSpPr txBox="1">
            <a:spLocks noGrp="1" noChangeArrowheads="1"/>
          </p:cNvSpPr>
          <p:nvPr>
            <p:ph type="sldNum" idx="11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AF7D8C-6B4B-4B26-971D-F753DC4AE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426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ver - Full Red">
  <p:cSld name="1_Cover - Full Red">
    <p:bg>
      <p:bgPr>
        <a:solidFill>
          <a:srgbClr val="002F6C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oogle Shape;152;p39">
            <a:extLst>
              <a:ext uri="{FF2B5EF4-FFF2-40B4-BE49-F238E27FC236}">
                <a16:creationId xmlns:a16="http://schemas.microsoft.com/office/drawing/2014/main" id="{FF5FCB74-5971-19F7-CBA5-DCDFE20D98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6125" y="2973388"/>
            <a:ext cx="320675" cy="0"/>
          </a:xfrm>
          <a:prstGeom prst="straightConnector1">
            <a:avLst/>
          </a:prstGeom>
          <a:noFill/>
          <a:ln w="19050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Google Shape;153;p39">
            <a:extLst>
              <a:ext uri="{FF2B5EF4-FFF2-40B4-BE49-F238E27FC236}">
                <a16:creationId xmlns:a16="http://schemas.microsoft.com/office/drawing/2014/main" id="{6F3208ED-81DD-105A-D179-28FC793DDCE0}"/>
              </a:ext>
            </a:extLst>
          </p:cNvPr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4213" y="569913"/>
            <a:ext cx="1370012" cy="411162"/>
          </a:xfrm>
          <a:prstGeom prst="rect">
            <a:avLst/>
          </a:prstGeom>
          <a:noFill/>
          <a:ln>
            <a:noFill/>
          </a:ln>
          <a:effectLst>
            <a:outerShdw blurRad="254000" algn="tl" rotWithShape="0">
              <a:srgbClr val="000000">
                <a:alpha val="20000"/>
              </a:srgbClr>
            </a:outerShdw>
          </a:effectLst>
        </p:spPr>
      </p:pic>
      <p:sp>
        <p:nvSpPr>
          <p:cNvPr id="150" name="Google Shape;150;p39"/>
          <p:cNvSpPr txBox="1">
            <a:spLocks noGrp="1"/>
          </p:cNvSpPr>
          <p:nvPr>
            <p:ph type="ctrTitle"/>
          </p:nvPr>
        </p:nvSpPr>
        <p:spPr>
          <a:xfrm>
            <a:off x="685800" y="1601787"/>
            <a:ext cx="3886200" cy="1209781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1" name="Google Shape;151;p39"/>
          <p:cNvSpPr txBox="1">
            <a:spLocks noGrp="1"/>
          </p:cNvSpPr>
          <p:nvPr>
            <p:ph type="subTitle" idx="1"/>
          </p:nvPr>
        </p:nvSpPr>
        <p:spPr>
          <a:xfrm>
            <a:off x="685800" y="3135206"/>
            <a:ext cx="3429000" cy="1209781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Google Shape;147;p39">
            <a:extLst>
              <a:ext uri="{FF2B5EF4-FFF2-40B4-BE49-F238E27FC236}">
                <a16:creationId xmlns:a16="http://schemas.microsoft.com/office/drawing/2014/main" id="{A8C9B59F-D8B2-B948-C7CF-40FB5A005DB5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Google Shape;148;p39">
            <a:extLst>
              <a:ext uri="{FF2B5EF4-FFF2-40B4-BE49-F238E27FC236}">
                <a16:creationId xmlns:a16="http://schemas.microsoft.com/office/drawing/2014/main" id="{539DB593-459B-755A-98B0-5FF3D23CB654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Google Shape;149;p39">
            <a:extLst>
              <a:ext uri="{FF2B5EF4-FFF2-40B4-BE49-F238E27FC236}">
                <a16:creationId xmlns:a16="http://schemas.microsoft.com/office/drawing/2014/main" id="{3F1C5B73-11E7-76AD-5BB9-6671706D4718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A41EF5-F2B7-42B3-86D0-C85515C81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191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Red/Gray 1 Content">
  <p:cSld name="2_Red/Gray 1 Conten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0"/>
          <p:cNvSpPr txBox="1">
            <a:spLocks noGrp="1"/>
          </p:cNvSpPr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9" name="Google Shape;159;p40"/>
          <p:cNvSpPr txBox="1">
            <a:spLocks noGrp="1"/>
          </p:cNvSpPr>
          <p:nvPr>
            <p:ph type="body" idx="1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marR="0" lvl="0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•"/>
              <a:defRPr/>
            </a:lvl1pPr>
            <a:lvl2pPr marL="914400" lvl="1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Google Shape;155;p40">
            <a:extLst>
              <a:ext uri="{FF2B5EF4-FFF2-40B4-BE49-F238E27FC236}">
                <a16:creationId xmlns:a16="http://schemas.microsoft.com/office/drawing/2014/main" id="{3AD090B7-B6D1-AECD-FBBD-92E0CFE47A07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156;p40">
            <a:extLst>
              <a:ext uri="{FF2B5EF4-FFF2-40B4-BE49-F238E27FC236}">
                <a16:creationId xmlns:a16="http://schemas.microsoft.com/office/drawing/2014/main" id="{DFD7345A-8EBD-811E-FF76-ECA4C5D9A1CF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157;p40">
            <a:extLst>
              <a:ext uri="{FF2B5EF4-FFF2-40B4-BE49-F238E27FC236}">
                <a16:creationId xmlns:a16="http://schemas.microsoft.com/office/drawing/2014/main" id="{A5E3B451-EF7E-84F5-95DC-449FEAF5F1C7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81229D68-E347-4429-B37B-502191653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227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Red/Gray 2 Content">
  <p:cSld name="2_Red/Gray 2 Conten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1"/>
          <p:cNvSpPr txBox="1">
            <a:spLocks noGrp="1"/>
          </p:cNvSpPr>
          <p:nvPr>
            <p:ph type="body" idx="1"/>
          </p:nvPr>
        </p:nvSpPr>
        <p:spPr>
          <a:xfrm>
            <a:off x="686104" y="1296987"/>
            <a:ext cx="3809696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2" name="Google Shape;162;p41"/>
          <p:cNvSpPr txBox="1">
            <a:spLocks noGrp="1"/>
          </p:cNvSpPr>
          <p:nvPr>
            <p:ph type="body" idx="2"/>
          </p:nvPr>
        </p:nvSpPr>
        <p:spPr>
          <a:xfrm>
            <a:off x="4648200" y="1296987"/>
            <a:ext cx="38103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6" name="Google Shape;166;p41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63;p41">
            <a:extLst>
              <a:ext uri="{FF2B5EF4-FFF2-40B4-BE49-F238E27FC236}">
                <a16:creationId xmlns:a16="http://schemas.microsoft.com/office/drawing/2014/main" id="{ADB2F10E-684F-3949-1729-6CE53FD74D03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164;p41">
            <a:extLst>
              <a:ext uri="{FF2B5EF4-FFF2-40B4-BE49-F238E27FC236}">
                <a16:creationId xmlns:a16="http://schemas.microsoft.com/office/drawing/2014/main" id="{C88EB1A1-1BCE-E4A0-4728-DA83DBA9F7D1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165;p41">
            <a:extLst>
              <a:ext uri="{FF2B5EF4-FFF2-40B4-BE49-F238E27FC236}">
                <a16:creationId xmlns:a16="http://schemas.microsoft.com/office/drawing/2014/main" id="{5915B47C-7541-40C5-24F5-E501EA6CE3D3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0DB3EC36-2EAF-4F53-B7BD-30927FA02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27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Red/Gray 3 Content">
  <p:cSld name="2_Red/Gray 3 Conten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2"/>
          <p:cNvSpPr txBox="1">
            <a:spLocks noGrp="1"/>
          </p:cNvSpPr>
          <p:nvPr>
            <p:ph type="body" idx="1"/>
          </p:nvPr>
        </p:nvSpPr>
        <p:spPr>
          <a:xfrm>
            <a:off x="686104" y="1296987"/>
            <a:ext cx="2514296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9" name="Google Shape;169;p42"/>
          <p:cNvSpPr txBox="1">
            <a:spLocks noGrp="1"/>
          </p:cNvSpPr>
          <p:nvPr>
            <p:ph type="body" idx="2"/>
          </p:nvPr>
        </p:nvSpPr>
        <p:spPr>
          <a:xfrm>
            <a:off x="5943600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3" name="Google Shape;173;p42"/>
          <p:cNvSpPr txBox="1">
            <a:spLocks noGrp="1"/>
          </p:cNvSpPr>
          <p:nvPr>
            <p:ph type="body" idx="3"/>
          </p:nvPr>
        </p:nvSpPr>
        <p:spPr>
          <a:xfrm>
            <a:off x="3314548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Google Shape;174;p42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70;p42">
            <a:extLst>
              <a:ext uri="{FF2B5EF4-FFF2-40B4-BE49-F238E27FC236}">
                <a16:creationId xmlns:a16="http://schemas.microsoft.com/office/drawing/2014/main" id="{DF701E4C-8939-A71A-7E45-A4ADF2195D32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171;p42">
            <a:extLst>
              <a:ext uri="{FF2B5EF4-FFF2-40B4-BE49-F238E27FC236}">
                <a16:creationId xmlns:a16="http://schemas.microsoft.com/office/drawing/2014/main" id="{0D73A82C-DE8E-5B13-AF6E-72A8CED3DA92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172;p42">
            <a:extLst>
              <a:ext uri="{FF2B5EF4-FFF2-40B4-BE49-F238E27FC236}">
                <a16:creationId xmlns:a16="http://schemas.microsoft.com/office/drawing/2014/main" id="{6425DA19-DD9D-7BEE-7E19-283779B39916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37EDFF2A-4C58-48D9-864C-84F59B7D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Red/Gray 1 Content + Bottom Photo">
  <p:cSld name="2_Red/Gray 1 Content + Bottom Phot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3"/>
          <p:cNvSpPr>
            <a:spLocks noGrp="1"/>
          </p:cNvSpPr>
          <p:nvPr>
            <p:ph type="pic" idx="2"/>
          </p:nvPr>
        </p:nvSpPr>
        <p:spPr>
          <a:xfrm>
            <a:off x="152400" y="2592387"/>
            <a:ext cx="8839200" cy="24405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77" name="Google Shape;177;p43"/>
          <p:cNvSpPr txBox="1">
            <a:spLocks noGrp="1"/>
          </p:cNvSpPr>
          <p:nvPr>
            <p:ph type="body" idx="1"/>
          </p:nvPr>
        </p:nvSpPr>
        <p:spPr>
          <a:xfrm>
            <a:off x="685800" y="12969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>
                <a:solidFill>
                  <a:srgbClr val="6C6463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Google Shape;181;p43"/>
          <p:cNvSpPr txBox="1">
            <a:spLocks noGrp="1"/>
          </p:cNvSpPr>
          <p:nvPr>
            <p:ph type="body" idx="3"/>
          </p:nvPr>
        </p:nvSpPr>
        <p:spPr>
          <a:xfrm rot="-5400000">
            <a:off x="7862313" y="3537008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Google Shape;182;p43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78;p43">
            <a:extLst>
              <a:ext uri="{FF2B5EF4-FFF2-40B4-BE49-F238E27FC236}">
                <a16:creationId xmlns:a16="http://schemas.microsoft.com/office/drawing/2014/main" id="{24429D42-4237-8F7F-E50A-2802E4A4A542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Google Shape;179;p43">
            <a:extLst>
              <a:ext uri="{FF2B5EF4-FFF2-40B4-BE49-F238E27FC236}">
                <a16:creationId xmlns:a16="http://schemas.microsoft.com/office/drawing/2014/main" id="{98F36D75-E30D-DBFB-96F1-BE9193A6C8D8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Google Shape;180;p43">
            <a:extLst>
              <a:ext uri="{FF2B5EF4-FFF2-40B4-BE49-F238E27FC236}">
                <a16:creationId xmlns:a16="http://schemas.microsoft.com/office/drawing/2014/main" id="{6F9E9BE6-944B-056D-FF37-C0DF6EA8A206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5107B4-DFB3-4A15-ADDC-6BD0BB692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570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Red/Gray 1 Content + Right Photo">
  <p:cSld name="2_Red/Gray 1 Content + Right Photo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4"/>
          <p:cNvSpPr>
            <a:spLocks noGrp="1"/>
          </p:cNvSpPr>
          <p:nvPr>
            <p:ph type="pic" idx="2"/>
          </p:nvPr>
        </p:nvSpPr>
        <p:spPr>
          <a:xfrm>
            <a:off x="4572000" y="153988"/>
            <a:ext cx="4419600" cy="487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187" name="Google Shape;187;p44"/>
          <p:cNvSpPr txBox="1">
            <a:spLocks noGrp="1"/>
          </p:cNvSpPr>
          <p:nvPr>
            <p:ph type="body" idx="1"/>
          </p:nvPr>
        </p:nvSpPr>
        <p:spPr>
          <a:xfrm>
            <a:off x="685800" y="1677987"/>
            <a:ext cx="3657600" cy="2819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Google Shape;188;p44"/>
          <p:cNvSpPr txBox="1">
            <a:spLocks noGrp="1"/>
          </p:cNvSpPr>
          <p:nvPr>
            <p:ph type="body" idx="3"/>
          </p:nvPr>
        </p:nvSpPr>
        <p:spPr>
          <a:xfrm rot="-5400000">
            <a:off x="7862312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685800" y="678715"/>
            <a:ext cx="3657600" cy="83099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85;p44">
            <a:extLst>
              <a:ext uri="{FF2B5EF4-FFF2-40B4-BE49-F238E27FC236}">
                <a16:creationId xmlns:a16="http://schemas.microsoft.com/office/drawing/2014/main" id="{CCCC778A-78F5-F067-EC0C-6B933B5119A4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186;p44">
            <a:extLst>
              <a:ext uri="{FF2B5EF4-FFF2-40B4-BE49-F238E27FC236}">
                <a16:creationId xmlns:a16="http://schemas.microsoft.com/office/drawing/2014/main" id="{E66E6910-E261-D6B6-AC63-D5D7D7D5AE1E}"/>
              </a:ext>
            </a:extLst>
          </p:cNvPr>
          <p:cNvSpPr txBox="1">
            <a:spLocks noGrp="1" noChangeArrowheads="1"/>
          </p:cNvSpPr>
          <p:nvPr>
            <p:ph type="sldNum" idx="11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F1E9C5-D52F-4CA3-87F7-426F03D0C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14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- Full Red">
  <p:cSld name="Cover - Full Red">
    <p:bg>
      <p:bgPr>
        <a:solidFill>
          <a:srgbClr val="BA0C2F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oogle Shape;47;p24">
            <a:extLst>
              <a:ext uri="{FF2B5EF4-FFF2-40B4-BE49-F238E27FC236}">
                <a16:creationId xmlns:a16="http://schemas.microsoft.com/office/drawing/2014/main" id="{735CE923-DD47-F1F6-59D6-7AA6DA5472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6125" y="2973388"/>
            <a:ext cx="320675" cy="0"/>
          </a:xfrm>
          <a:prstGeom prst="straightConnector1">
            <a:avLst/>
          </a:prstGeom>
          <a:noFill/>
          <a:ln w="19050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Google Shape;48;p24">
            <a:extLst>
              <a:ext uri="{FF2B5EF4-FFF2-40B4-BE49-F238E27FC236}">
                <a16:creationId xmlns:a16="http://schemas.microsoft.com/office/drawing/2014/main" id="{16F57046-F3DB-AA0E-2E9C-9DCFB3330CDA}"/>
              </a:ext>
            </a:extLst>
          </p:cNvPr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4213" y="569913"/>
            <a:ext cx="1370012" cy="411162"/>
          </a:xfrm>
          <a:prstGeom prst="rect">
            <a:avLst/>
          </a:prstGeom>
          <a:noFill/>
          <a:ln>
            <a:noFill/>
          </a:ln>
          <a:effectLst>
            <a:outerShdw blurRad="254000" algn="tl" rotWithShape="0">
              <a:srgbClr val="000000">
                <a:alpha val="20000"/>
              </a:srgbClr>
            </a:outerShdw>
          </a:effectLst>
        </p:spPr>
      </p:pic>
      <p:sp>
        <p:nvSpPr>
          <p:cNvPr id="45" name="Google Shape;45;p24"/>
          <p:cNvSpPr txBox="1">
            <a:spLocks noGrp="1"/>
          </p:cNvSpPr>
          <p:nvPr>
            <p:ph type="ctrTitle"/>
          </p:nvPr>
        </p:nvSpPr>
        <p:spPr>
          <a:xfrm>
            <a:off x="685800" y="1601787"/>
            <a:ext cx="3886200" cy="1209781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subTitle" idx="1"/>
          </p:nvPr>
        </p:nvSpPr>
        <p:spPr>
          <a:xfrm>
            <a:off x="685800" y="3135206"/>
            <a:ext cx="3429000" cy="1209781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Google Shape;42;p24">
            <a:extLst>
              <a:ext uri="{FF2B5EF4-FFF2-40B4-BE49-F238E27FC236}">
                <a16:creationId xmlns:a16="http://schemas.microsoft.com/office/drawing/2014/main" id="{6F7EBBDF-FA24-D4F4-6304-4DED07C4C414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Google Shape;43;p24">
            <a:extLst>
              <a:ext uri="{FF2B5EF4-FFF2-40B4-BE49-F238E27FC236}">
                <a16:creationId xmlns:a16="http://schemas.microsoft.com/office/drawing/2014/main" id="{725413E9-5AEB-ABA4-33B9-E59D055879CF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Google Shape;44;p24">
            <a:extLst>
              <a:ext uri="{FF2B5EF4-FFF2-40B4-BE49-F238E27FC236}">
                <a16:creationId xmlns:a16="http://schemas.microsoft.com/office/drawing/2014/main" id="{FED64B47-4A68-6C15-454A-1137207F889A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BDB859-CE2E-4AEC-A7D9-1E96CDB30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548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Red/Gray Title Only">
  <p:cSld name="2_Red/Gray Title 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5"/>
          <p:cNvSpPr>
            <a:spLocks noGrp="1"/>
          </p:cNvSpPr>
          <p:nvPr>
            <p:ph type="pic" idx="2"/>
          </p:nvPr>
        </p:nvSpPr>
        <p:spPr>
          <a:xfrm>
            <a:off x="152400" y="153987"/>
            <a:ext cx="4419600" cy="48767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94" name="Google Shape;194;p45"/>
          <p:cNvSpPr txBox="1">
            <a:spLocks noGrp="1"/>
          </p:cNvSpPr>
          <p:nvPr>
            <p:ph type="body" idx="1"/>
          </p:nvPr>
        </p:nvSpPr>
        <p:spPr>
          <a:xfrm rot="-5400000">
            <a:off x="34427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4877104" y="2188567"/>
            <a:ext cx="3885896" cy="837665"/>
          </a:xfrm>
          <a:prstGeom prst="rect">
            <a:avLst/>
          </a:prstGeom>
          <a:noFill/>
          <a:ln>
            <a:noFill/>
          </a:ln>
        </p:spPr>
        <p:txBody>
          <a:bodyPr spcFirstLastPara="1" anchor="ctr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92;p45">
            <a:extLst>
              <a:ext uri="{FF2B5EF4-FFF2-40B4-BE49-F238E27FC236}">
                <a16:creationId xmlns:a16="http://schemas.microsoft.com/office/drawing/2014/main" id="{8EF29C0E-B7A3-47DB-9C85-566999A65BB4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Google Shape;193;p45">
            <a:extLst>
              <a:ext uri="{FF2B5EF4-FFF2-40B4-BE49-F238E27FC236}">
                <a16:creationId xmlns:a16="http://schemas.microsoft.com/office/drawing/2014/main" id="{55320DC0-6165-D019-D6DE-00BF573382FB}"/>
              </a:ext>
            </a:extLst>
          </p:cNvPr>
          <p:cNvSpPr txBox="1">
            <a:spLocks noGrp="1" noChangeArrowheads="1"/>
          </p:cNvSpPr>
          <p:nvPr>
            <p:ph type="sldNum" idx="11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1B88C057-5BED-4188-AD6B-9F4943C8C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526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Red/Gray 1 Content">
  <p:cSld name="3_Red/Gray 1 Content">
    <p:bg>
      <p:bgPr>
        <a:solidFill>
          <a:schemeClr val="bg1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6"/>
          <p:cNvSpPr txBox="1">
            <a:spLocks noGrp="1"/>
          </p:cNvSpPr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1" name="Google Shape;201;p46"/>
          <p:cNvSpPr txBox="1">
            <a:spLocks noGrp="1"/>
          </p:cNvSpPr>
          <p:nvPr>
            <p:ph type="body" idx="1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marR="0" lvl="0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•"/>
              <a:defRPr/>
            </a:lvl1pPr>
            <a:lvl2pPr marL="914400" lvl="1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Google Shape;197;p46">
            <a:extLst>
              <a:ext uri="{FF2B5EF4-FFF2-40B4-BE49-F238E27FC236}">
                <a16:creationId xmlns:a16="http://schemas.microsoft.com/office/drawing/2014/main" id="{05634AA7-B982-67B3-AA4C-527819415CD0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198;p46">
            <a:extLst>
              <a:ext uri="{FF2B5EF4-FFF2-40B4-BE49-F238E27FC236}">
                <a16:creationId xmlns:a16="http://schemas.microsoft.com/office/drawing/2014/main" id="{9747FDEA-D7A0-2B92-BE77-187A9A12EB6B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199;p46">
            <a:extLst>
              <a:ext uri="{FF2B5EF4-FFF2-40B4-BE49-F238E27FC236}">
                <a16:creationId xmlns:a16="http://schemas.microsoft.com/office/drawing/2014/main" id="{8C3335B4-F211-165B-643C-BFFD0056B7D6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C66DFBF5-9674-457F-AC3C-B3138C598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111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Red/Gray 2 Content">
  <p:cSld name="3_Red/Gray 2 Content">
    <p:bg>
      <p:bgPr>
        <a:solidFill>
          <a:schemeClr val="bg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7"/>
          <p:cNvSpPr txBox="1">
            <a:spLocks noGrp="1"/>
          </p:cNvSpPr>
          <p:nvPr>
            <p:ph type="body" idx="1"/>
          </p:nvPr>
        </p:nvSpPr>
        <p:spPr>
          <a:xfrm>
            <a:off x="686104" y="1296987"/>
            <a:ext cx="3809696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Google Shape;204;p47"/>
          <p:cNvSpPr txBox="1">
            <a:spLocks noGrp="1"/>
          </p:cNvSpPr>
          <p:nvPr>
            <p:ph type="body" idx="2"/>
          </p:nvPr>
        </p:nvSpPr>
        <p:spPr>
          <a:xfrm>
            <a:off x="4648200" y="1296987"/>
            <a:ext cx="38103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8" name="Google Shape;208;p47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205;p47">
            <a:extLst>
              <a:ext uri="{FF2B5EF4-FFF2-40B4-BE49-F238E27FC236}">
                <a16:creationId xmlns:a16="http://schemas.microsoft.com/office/drawing/2014/main" id="{D132F801-EB73-C1DD-EC61-6BCEFB0E4934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206;p47">
            <a:extLst>
              <a:ext uri="{FF2B5EF4-FFF2-40B4-BE49-F238E27FC236}">
                <a16:creationId xmlns:a16="http://schemas.microsoft.com/office/drawing/2014/main" id="{960DEF16-8100-9C83-AE7F-EE090D1478E8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207;p47">
            <a:extLst>
              <a:ext uri="{FF2B5EF4-FFF2-40B4-BE49-F238E27FC236}">
                <a16:creationId xmlns:a16="http://schemas.microsoft.com/office/drawing/2014/main" id="{F9427FFD-346E-1D02-0EF2-BB3A7A3CF843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5B733179-5713-4861-AA60-7B3BA909E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730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Red/Gray 3 Content">
  <p:cSld name="3_Red/Gray 3 Content">
    <p:bg>
      <p:bgPr>
        <a:solidFill>
          <a:schemeClr val="bg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8"/>
          <p:cNvSpPr txBox="1">
            <a:spLocks noGrp="1"/>
          </p:cNvSpPr>
          <p:nvPr>
            <p:ph type="body" idx="1"/>
          </p:nvPr>
        </p:nvSpPr>
        <p:spPr>
          <a:xfrm>
            <a:off x="686104" y="1296987"/>
            <a:ext cx="2514296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Google Shape;211;p48"/>
          <p:cNvSpPr txBox="1">
            <a:spLocks noGrp="1"/>
          </p:cNvSpPr>
          <p:nvPr>
            <p:ph type="body" idx="2"/>
          </p:nvPr>
        </p:nvSpPr>
        <p:spPr>
          <a:xfrm>
            <a:off x="5943600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Google Shape;215;p48"/>
          <p:cNvSpPr txBox="1">
            <a:spLocks noGrp="1"/>
          </p:cNvSpPr>
          <p:nvPr>
            <p:ph type="body" idx="3"/>
          </p:nvPr>
        </p:nvSpPr>
        <p:spPr>
          <a:xfrm>
            <a:off x="3314548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Google Shape;216;p48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212;p48">
            <a:extLst>
              <a:ext uri="{FF2B5EF4-FFF2-40B4-BE49-F238E27FC236}">
                <a16:creationId xmlns:a16="http://schemas.microsoft.com/office/drawing/2014/main" id="{5BE3EFA9-A20C-5932-4574-6DADDCF7DDE9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213;p48">
            <a:extLst>
              <a:ext uri="{FF2B5EF4-FFF2-40B4-BE49-F238E27FC236}">
                <a16:creationId xmlns:a16="http://schemas.microsoft.com/office/drawing/2014/main" id="{1938C391-CA70-8766-5A0C-E565D78FC0E4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214;p48">
            <a:extLst>
              <a:ext uri="{FF2B5EF4-FFF2-40B4-BE49-F238E27FC236}">
                <a16:creationId xmlns:a16="http://schemas.microsoft.com/office/drawing/2014/main" id="{488A1B75-4F61-AB1A-D599-80690C374FE2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BD17E178-F0EB-4EF7-8F04-157D9F887E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07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Red/Gray 1 Content + Bottom Photo">
  <p:cSld name="3_Red/Gray 1 Content + Bottom Photo">
    <p:bg>
      <p:bgPr>
        <a:solidFill>
          <a:schemeClr val="bg1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9"/>
          <p:cNvSpPr>
            <a:spLocks noGrp="1"/>
          </p:cNvSpPr>
          <p:nvPr>
            <p:ph type="pic" idx="2"/>
          </p:nvPr>
        </p:nvSpPr>
        <p:spPr>
          <a:xfrm>
            <a:off x="152400" y="2592387"/>
            <a:ext cx="8839200" cy="2440594"/>
          </a:xfrm>
          <a:prstGeom prst="rect">
            <a:avLst/>
          </a:prstGeom>
          <a:solidFill>
            <a:srgbClr val="E7E7E5"/>
          </a:solidFill>
          <a:ln>
            <a:noFill/>
          </a:ln>
        </p:spPr>
      </p:sp>
      <p:sp>
        <p:nvSpPr>
          <p:cNvPr id="219" name="Google Shape;219;p49"/>
          <p:cNvSpPr txBox="1">
            <a:spLocks noGrp="1"/>
          </p:cNvSpPr>
          <p:nvPr>
            <p:ph type="body" idx="1"/>
          </p:nvPr>
        </p:nvSpPr>
        <p:spPr>
          <a:xfrm>
            <a:off x="685800" y="12969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>
                <a:solidFill>
                  <a:srgbClr val="6C6463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Google Shape;223;p49"/>
          <p:cNvSpPr txBox="1">
            <a:spLocks noGrp="1"/>
          </p:cNvSpPr>
          <p:nvPr>
            <p:ph type="body" idx="3"/>
          </p:nvPr>
        </p:nvSpPr>
        <p:spPr>
          <a:xfrm rot="-5400000">
            <a:off x="7862313" y="3537008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4" name="Google Shape;224;p49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220;p49">
            <a:extLst>
              <a:ext uri="{FF2B5EF4-FFF2-40B4-BE49-F238E27FC236}">
                <a16:creationId xmlns:a16="http://schemas.microsoft.com/office/drawing/2014/main" id="{0FB14AE7-B925-DA87-1CB0-A6CFE162A491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Google Shape;221;p49">
            <a:extLst>
              <a:ext uri="{FF2B5EF4-FFF2-40B4-BE49-F238E27FC236}">
                <a16:creationId xmlns:a16="http://schemas.microsoft.com/office/drawing/2014/main" id="{5738616E-FC58-64EB-9C0A-234A7B0426AE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Google Shape;222;p49">
            <a:extLst>
              <a:ext uri="{FF2B5EF4-FFF2-40B4-BE49-F238E27FC236}">
                <a16:creationId xmlns:a16="http://schemas.microsoft.com/office/drawing/2014/main" id="{06B4C341-DA8D-4C4E-809E-C1B78706686A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BD6CC9-AD50-437F-B6AA-D11FD02E6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899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Red/Gray 1 Content + Right Photo">
  <p:cSld name="3_Red/Gray 1 Content + Right Photo">
    <p:bg>
      <p:bgPr>
        <a:solidFill>
          <a:schemeClr val="bg1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0"/>
          <p:cNvSpPr>
            <a:spLocks noGrp="1"/>
          </p:cNvSpPr>
          <p:nvPr>
            <p:ph type="pic" idx="2"/>
          </p:nvPr>
        </p:nvSpPr>
        <p:spPr>
          <a:xfrm>
            <a:off x="4572000" y="153988"/>
            <a:ext cx="4419600" cy="4876800"/>
          </a:xfrm>
          <a:prstGeom prst="rect">
            <a:avLst/>
          </a:prstGeom>
          <a:solidFill>
            <a:srgbClr val="E7E7E5"/>
          </a:solidFill>
          <a:ln>
            <a:noFill/>
          </a:ln>
        </p:spPr>
      </p:sp>
      <p:sp>
        <p:nvSpPr>
          <p:cNvPr id="229" name="Google Shape;229;p50"/>
          <p:cNvSpPr txBox="1">
            <a:spLocks noGrp="1"/>
          </p:cNvSpPr>
          <p:nvPr>
            <p:ph type="body" idx="1"/>
          </p:nvPr>
        </p:nvSpPr>
        <p:spPr>
          <a:xfrm>
            <a:off x="685800" y="1677987"/>
            <a:ext cx="3657600" cy="2819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0" name="Google Shape;230;p50"/>
          <p:cNvSpPr txBox="1">
            <a:spLocks noGrp="1"/>
          </p:cNvSpPr>
          <p:nvPr>
            <p:ph type="body" idx="3"/>
          </p:nvPr>
        </p:nvSpPr>
        <p:spPr>
          <a:xfrm rot="-5400000">
            <a:off x="7862312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Google Shape;231;p50"/>
          <p:cNvSpPr txBox="1">
            <a:spLocks noGrp="1"/>
          </p:cNvSpPr>
          <p:nvPr>
            <p:ph type="title"/>
          </p:nvPr>
        </p:nvSpPr>
        <p:spPr>
          <a:xfrm>
            <a:off x="685800" y="678715"/>
            <a:ext cx="3657600" cy="830997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227;p50">
            <a:extLst>
              <a:ext uri="{FF2B5EF4-FFF2-40B4-BE49-F238E27FC236}">
                <a16:creationId xmlns:a16="http://schemas.microsoft.com/office/drawing/2014/main" id="{42A78951-79BA-A4DC-139F-914BEDA50A63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228;p50">
            <a:extLst>
              <a:ext uri="{FF2B5EF4-FFF2-40B4-BE49-F238E27FC236}">
                <a16:creationId xmlns:a16="http://schemas.microsoft.com/office/drawing/2014/main" id="{ED921C15-2203-71AE-65B1-722C309D9595}"/>
              </a:ext>
            </a:extLst>
          </p:cNvPr>
          <p:cNvSpPr txBox="1">
            <a:spLocks noGrp="1" noChangeArrowheads="1"/>
          </p:cNvSpPr>
          <p:nvPr>
            <p:ph type="sldNum" idx="11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554E24-D3D2-40E8-8AE5-9AB9E8E58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892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Red/Gray Title Only">
  <p:cSld name="3_Red/Gray Title Only">
    <p:bg>
      <p:bgPr>
        <a:solidFill>
          <a:schemeClr val="bg1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1"/>
          <p:cNvSpPr>
            <a:spLocks noGrp="1"/>
          </p:cNvSpPr>
          <p:nvPr>
            <p:ph type="pic" idx="2"/>
          </p:nvPr>
        </p:nvSpPr>
        <p:spPr>
          <a:xfrm>
            <a:off x="152400" y="153987"/>
            <a:ext cx="4419600" cy="4876799"/>
          </a:xfrm>
          <a:prstGeom prst="rect">
            <a:avLst/>
          </a:prstGeom>
          <a:solidFill>
            <a:srgbClr val="E7E7E5"/>
          </a:solidFill>
          <a:ln>
            <a:noFill/>
          </a:ln>
        </p:spPr>
      </p:sp>
      <p:sp>
        <p:nvSpPr>
          <p:cNvPr id="236" name="Google Shape;236;p51"/>
          <p:cNvSpPr txBox="1">
            <a:spLocks noGrp="1"/>
          </p:cNvSpPr>
          <p:nvPr>
            <p:ph type="body" idx="1"/>
          </p:nvPr>
        </p:nvSpPr>
        <p:spPr>
          <a:xfrm rot="-5400000">
            <a:off x="34427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Google Shape;237;p51"/>
          <p:cNvSpPr txBox="1">
            <a:spLocks noGrp="1"/>
          </p:cNvSpPr>
          <p:nvPr>
            <p:ph type="title"/>
          </p:nvPr>
        </p:nvSpPr>
        <p:spPr>
          <a:xfrm>
            <a:off x="4877104" y="2188567"/>
            <a:ext cx="3885896" cy="837665"/>
          </a:xfrm>
          <a:prstGeom prst="rect">
            <a:avLst/>
          </a:prstGeom>
          <a:noFill/>
          <a:ln>
            <a:noFill/>
          </a:ln>
        </p:spPr>
        <p:txBody>
          <a:bodyPr spcFirstLastPara="1" anchor="ctr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234;p51">
            <a:extLst>
              <a:ext uri="{FF2B5EF4-FFF2-40B4-BE49-F238E27FC236}">
                <a16:creationId xmlns:a16="http://schemas.microsoft.com/office/drawing/2014/main" id="{98C1F049-09E9-1FFF-B42A-11E9797CC289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Google Shape;235;p51">
            <a:extLst>
              <a:ext uri="{FF2B5EF4-FFF2-40B4-BE49-F238E27FC236}">
                <a16:creationId xmlns:a16="http://schemas.microsoft.com/office/drawing/2014/main" id="{6F8A3D06-15BA-44D5-F088-CCED455966CA}"/>
              </a:ext>
            </a:extLst>
          </p:cNvPr>
          <p:cNvSpPr txBox="1">
            <a:spLocks noGrp="1" noChangeArrowheads="1"/>
          </p:cNvSpPr>
          <p:nvPr>
            <p:ph type="sldNum" idx="11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C8EA2193-EB91-4585-9E49-8696A00AA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79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- Full Red">
  <p:cSld name="Divider - Full Red">
    <p:bg>
      <p:bgPr>
        <a:solidFill>
          <a:srgbClr val="BA0C2F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4;p25">
            <a:extLst>
              <a:ext uri="{FF2B5EF4-FFF2-40B4-BE49-F238E27FC236}">
                <a16:creationId xmlns:a16="http://schemas.microsoft.com/office/drawing/2014/main" id="{96000117-4F2D-6134-B5DE-53FAACA1CD0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344988"/>
            <a:ext cx="137001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oogle Shape;55;p25">
            <a:extLst>
              <a:ext uri="{FF2B5EF4-FFF2-40B4-BE49-F238E27FC236}">
                <a16:creationId xmlns:a16="http://schemas.microsoft.com/office/drawing/2014/main" id="{20592D7D-CA13-5F4B-B32C-26E0283294C0}"/>
              </a:ext>
            </a:extLst>
          </p:cNvPr>
          <p:cNvCxnSpPr/>
          <p:nvPr/>
        </p:nvCxnSpPr>
        <p:spPr>
          <a:xfrm>
            <a:off x="746125" y="687388"/>
            <a:ext cx="320675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0000"/>
              </a:srgbClr>
            </a:outerShdw>
          </a:effectLst>
        </p:spPr>
      </p:cxnSp>
      <p:sp>
        <p:nvSpPr>
          <p:cNvPr id="50" name="Google Shape;50;p25"/>
          <p:cNvSpPr txBox="1">
            <a:spLocks noGrp="1"/>
          </p:cNvSpPr>
          <p:nvPr>
            <p:ph type="title"/>
          </p:nvPr>
        </p:nvSpPr>
        <p:spPr>
          <a:xfrm>
            <a:off x="1143000" y="534987"/>
            <a:ext cx="5486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anchor="t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Gill Sans"/>
              <a:buNone/>
              <a:defRPr sz="2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Google Shape;51;p25">
            <a:extLst>
              <a:ext uri="{FF2B5EF4-FFF2-40B4-BE49-F238E27FC236}">
                <a16:creationId xmlns:a16="http://schemas.microsoft.com/office/drawing/2014/main" id="{86586F04-65DF-7CC6-E949-C751082B70B8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Google Shape;52;p25">
            <a:extLst>
              <a:ext uri="{FF2B5EF4-FFF2-40B4-BE49-F238E27FC236}">
                <a16:creationId xmlns:a16="http://schemas.microsoft.com/office/drawing/2014/main" id="{4E0A2BA5-614B-46F2-3E75-45AC34D206F2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Google Shape;53;p25">
            <a:extLst>
              <a:ext uri="{FF2B5EF4-FFF2-40B4-BE49-F238E27FC236}">
                <a16:creationId xmlns:a16="http://schemas.microsoft.com/office/drawing/2014/main" id="{511B0744-205C-BA27-70EF-D335EDBDEB97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AD301D-E3A1-4ADB-8775-D72D6401CF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64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/Gray 1 Content">
  <p:cSld name="Red/Gray 1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>
            <a:spLocks noGrp="1"/>
          </p:cNvSpPr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1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Google Shape;57;p26">
            <a:extLst>
              <a:ext uri="{FF2B5EF4-FFF2-40B4-BE49-F238E27FC236}">
                <a16:creationId xmlns:a16="http://schemas.microsoft.com/office/drawing/2014/main" id="{EE45D434-E2B5-F1DA-2C10-433ECAB42A1C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58;p26">
            <a:extLst>
              <a:ext uri="{FF2B5EF4-FFF2-40B4-BE49-F238E27FC236}">
                <a16:creationId xmlns:a16="http://schemas.microsoft.com/office/drawing/2014/main" id="{4F691211-940F-7174-A977-4BCAFFE23FA8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59;p26">
            <a:extLst>
              <a:ext uri="{FF2B5EF4-FFF2-40B4-BE49-F238E27FC236}">
                <a16:creationId xmlns:a16="http://schemas.microsoft.com/office/drawing/2014/main" id="{C4BB8050-6439-0FB7-8E0E-571D4C408452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38EB0879-E9E8-425C-9EE1-DC1C1674C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41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Red/Gray 2 Content">
  <p:cSld name="4_Red/Gray 2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body" idx="1"/>
          </p:nvPr>
        </p:nvSpPr>
        <p:spPr>
          <a:xfrm>
            <a:off x="686104" y="1296987"/>
            <a:ext cx="3809696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2"/>
          </p:nvPr>
        </p:nvSpPr>
        <p:spPr>
          <a:xfrm>
            <a:off x="4648200" y="1296987"/>
            <a:ext cx="38103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Google Shape;74;p28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71;p28">
            <a:extLst>
              <a:ext uri="{FF2B5EF4-FFF2-40B4-BE49-F238E27FC236}">
                <a16:creationId xmlns:a16="http://schemas.microsoft.com/office/drawing/2014/main" id="{9878FA66-C01B-AB67-6834-47889EA493D2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72;p28">
            <a:extLst>
              <a:ext uri="{FF2B5EF4-FFF2-40B4-BE49-F238E27FC236}">
                <a16:creationId xmlns:a16="http://schemas.microsoft.com/office/drawing/2014/main" id="{6EAE373E-972B-19F6-113E-79B2EC33C626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73;p28">
            <a:extLst>
              <a:ext uri="{FF2B5EF4-FFF2-40B4-BE49-F238E27FC236}">
                <a16:creationId xmlns:a16="http://schemas.microsoft.com/office/drawing/2014/main" id="{5832AEB8-E3C6-66DA-9AE6-10413D31E287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63CA909F-3365-4536-8BA0-06B6669171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36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/Gray 3 Content">
  <p:cSld name="Red/Gray 3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>
            <a:off x="686104" y="1296987"/>
            <a:ext cx="2514296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Google Shape;77;p29"/>
          <p:cNvSpPr txBox="1">
            <a:spLocks noGrp="1"/>
          </p:cNvSpPr>
          <p:nvPr>
            <p:ph type="body" idx="2"/>
          </p:nvPr>
        </p:nvSpPr>
        <p:spPr>
          <a:xfrm>
            <a:off x="5943600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1" name="Google Shape;81;p29"/>
          <p:cNvSpPr txBox="1">
            <a:spLocks noGrp="1"/>
          </p:cNvSpPr>
          <p:nvPr>
            <p:ph type="body" idx="3"/>
          </p:nvPr>
        </p:nvSpPr>
        <p:spPr>
          <a:xfrm>
            <a:off x="3314548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Google Shape;82;p29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78;p29">
            <a:extLst>
              <a:ext uri="{FF2B5EF4-FFF2-40B4-BE49-F238E27FC236}">
                <a16:creationId xmlns:a16="http://schemas.microsoft.com/office/drawing/2014/main" id="{46826201-2AEA-0282-46C3-FC72F1C9A232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79;p29">
            <a:extLst>
              <a:ext uri="{FF2B5EF4-FFF2-40B4-BE49-F238E27FC236}">
                <a16:creationId xmlns:a16="http://schemas.microsoft.com/office/drawing/2014/main" id="{4F76C8B2-E652-50E2-791E-666C0ABCFF27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80;p29">
            <a:extLst>
              <a:ext uri="{FF2B5EF4-FFF2-40B4-BE49-F238E27FC236}">
                <a16:creationId xmlns:a16="http://schemas.microsoft.com/office/drawing/2014/main" id="{A061EA4A-963F-CA06-B636-834394816D96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5470DF0F-C239-472D-A5EF-62D7DE2D6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4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/Gray Title Only">
  <p:cSld name="Red/Gray 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1"/>
          <p:cNvSpPr>
            <a:spLocks noGrp="1"/>
          </p:cNvSpPr>
          <p:nvPr>
            <p:ph type="pic" idx="2"/>
          </p:nvPr>
        </p:nvSpPr>
        <p:spPr>
          <a:xfrm>
            <a:off x="152400" y="153987"/>
            <a:ext cx="4419600" cy="48767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" name="Google Shape;94;p31"/>
          <p:cNvSpPr txBox="1">
            <a:spLocks noGrp="1"/>
          </p:cNvSpPr>
          <p:nvPr>
            <p:ph type="body" idx="1"/>
          </p:nvPr>
        </p:nvSpPr>
        <p:spPr>
          <a:xfrm rot="-5400000">
            <a:off x="34427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spAutoFit/>
          </a:bodyPr>
          <a:lstStyle>
            <a:lvl1pPr marL="457200" lvl="0" indent="-22860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Google Shape;95;p31"/>
          <p:cNvSpPr txBox="1">
            <a:spLocks noGrp="1"/>
          </p:cNvSpPr>
          <p:nvPr>
            <p:ph type="title"/>
          </p:nvPr>
        </p:nvSpPr>
        <p:spPr>
          <a:xfrm>
            <a:off x="4877104" y="2188567"/>
            <a:ext cx="3885896" cy="837665"/>
          </a:xfrm>
          <a:prstGeom prst="rect">
            <a:avLst/>
          </a:prstGeom>
          <a:noFill/>
          <a:ln>
            <a:noFill/>
          </a:ln>
        </p:spPr>
        <p:txBody>
          <a:bodyPr spcFirstLastPara="1" anchor="ctr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92;p31">
            <a:extLst>
              <a:ext uri="{FF2B5EF4-FFF2-40B4-BE49-F238E27FC236}">
                <a16:creationId xmlns:a16="http://schemas.microsoft.com/office/drawing/2014/main" id="{6ABE53A8-201F-375B-9B58-3F6FE7F983B6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Google Shape;93;p31">
            <a:extLst>
              <a:ext uri="{FF2B5EF4-FFF2-40B4-BE49-F238E27FC236}">
                <a16:creationId xmlns:a16="http://schemas.microsoft.com/office/drawing/2014/main" id="{177EB352-A0AE-D286-3D76-AA4C10596D78}"/>
              </a:ext>
            </a:extLst>
          </p:cNvPr>
          <p:cNvSpPr txBox="1">
            <a:spLocks noGrp="1" noChangeArrowheads="1"/>
          </p:cNvSpPr>
          <p:nvPr>
            <p:ph type="sldNum" idx="11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2D68FE74-5695-44E3-9388-2470928DC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64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ed/Gray 2 Content">
  <p:cSld name="1_Red/Gray 2 Content">
    <p:bg>
      <p:bgPr>
        <a:solidFill>
          <a:schemeClr val="bg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3"/>
          <p:cNvSpPr txBox="1">
            <a:spLocks noGrp="1"/>
          </p:cNvSpPr>
          <p:nvPr>
            <p:ph type="body" idx="1"/>
          </p:nvPr>
        </p:nvSpPr>
        <p:spPr>
          <a:xfrm>
            <a:off x="686104" y="1296987"/>
            <a:ext cx="3809696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" name="Google Shape;104;p33"/>
          <p:cNvSpPr txBox="1">
            <a:spLocks noGrp="1"/>
          </p:cNvSpPr>
          <p:nvPr>
            <p:ph type="body" idx="2"/>
          </p:nvPr>
        </p:nvSpPr>
        <p:spPr>
          <a:xfrm>
            <a:off x="4648200" y="1296987"/>
            <a:ext cx="38103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Google Shape;108;p33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05;p33">
            <a:extLst>
              <a:ext uri="{FF2B5EF4-FFF2-40B4-BE49-F238E27FC236}">
                <a16:creationId xmlns:a16="http://schemas.microsoft.com/office/drawing/2014/main" id="{025FAF73-6AA1-978A-DBAC-A2BBFBEF387E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106;p33">
            <a:extLst>
              <a:ext uri="{FF2B5EF4-FFF2-40B4-BE49-F238E27FC236}">
                <a16:creationId xmlns:a16="http://schemas.microsoft.com/office/drawing/2014/main" id="{55CAA0B0-7029-0BCB-6998-26EA16ED48C9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107;p33">
            <a:extLst>
              <a:ext uri="{FF2B5EF4-FFF2-40B4-BE49-F238E27FC236}">
                <a16:creationId xmlns:a16="http://schemas.microsoft.com/office/drawing/2014/main" id="{2E1EF3E1-C4D6-8BBF-5444-6B3A3E3BD151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24AAF700-F8BB-42A3-BDB8-CB69EE509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64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ed/Gray 3 Content">
  <p:cSld name="1_Red/Gray 3 Content">
    <p:bg>
      <p:bgPr>
        <a:solidFill>
          <a:schemeClr val="bg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4"/>
          <p:cNvSpPr txBox="1">
            <a:spLocks noGrp="1"/>
          </p:cNvSpPr>
          <p:nvPr>
            <p:ph type="body" idx="1"/>
          </p:nvPr>
        </p:nvSpPr>
        <p:spPr>
          <a:xfrm>
            <a:off x="686104" y="1296987"/>
            <a:ext cx="2514296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Google Shape;111;p34"/>
          <p:cNvSpPr txBox="1">
            <a:spLocks noGrp="1"/>
          </p:cNvSpPr>
          <p:nvPr>
            <p:ph type="body" idx="2"/>
          </p:nvPr>
        </p:nvSpPr>
        <p:spPr>
          <a:xfrm>
            <a:off x="5943600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Google Shape;115;p34"/>
          <p:cNvSpPr txBox="1">
            <a:spLocks noGrp="1"/>
          </p:cNvSpPr>
          <p:nvPr>
            <p:ph type="body" idx="3"/>
          </p:nvPr>
        </p:nvSpPr>
        <p:spPr>
          <a:xfrm>
            <a:off x="3314548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30200" algn="l"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marL="914400" lvl="1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marL="1371600" lvl="2" indent="-330200" algn="l"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Google Shape;116;p34"/>
          <p:cNvSpPr txBox="1">
            <a:spLocks noGrp="1"/>
          </p:cNvSpPr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spcFirstLastPara="1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Google Shape;112;p34">
            <a:extLst>
              <a:ext uri="{FF2B5EF4-FFF2-40B4-BE49-F238E27FC236}">
                <a16:creationId xmlns:a16="http://schemas.microsoft.com/office/drawing/2014/main" id="{C87D0070-BDAE-E253-CFE8-D62C6859A3A1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>
          <a:xfrm>
            <a:off x="1524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Google Shape;113;p34">
            <a:extLst>
              <a:ext uri="{FF2B5EF4-FFF2-40B4-BE49-F238E27FC236}">
                <a16:creationId xmlns:a16="http://schemas.microsoft.com/office/drawing/2014/main" id="{BA215F61-1E3E-B917-4EF5-57961698A634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>
          <a:xfrm>
            <a:off x="3124200" y="4845050"/>
            <a:ext cx="2895600" cy="18573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Google Shape;114;p34">
            <a:extLst>
              <a:ext uri="{FF2B5EF4-FFF2-40B4-BE49-F238E27FC236}">
                <a16:creationId xmlns:a16="http://schemas.microsoft.com/office/drawing/2014/main" id="{35939F8B-FE39-C90C-4836-DD33E736EFE7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>
          <a:xfrm>
            <a:off x="6858000" y="4845050"/>
            <a:ext cx="2133600" cy="185738"/>
          </a:xfrm>
        </p:spPr>
        <p:txBody>
          <a:bodyPr/>
          <a:lstStyle>
            <a:lvl1pPr>
              <a:defRPr/>
            </a:lvl1pPr>
          </a:lstStyle>
          <a:p>
            <a:fld id="{F4572094-6DB2-4BA4-ADE2-0D87EA798D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2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20">
            <a:extLst>
              <a:ext uri="{FF2B5EF4-FFF2-40B4-BE49-F238E27FC236}">
                <a16:creationId xmlns:a16="http://schemas.microsoft.com/office/drawing/2014/main" id="{97A192DA-6A7D-422B-AFED-9DC4AD12041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682625"/>
            <a:ext cx="777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7" name="Google Shape;11;p20">
            <a:extLst>
              <a:ext uri="{FF2B5EF4-FFF2-40B4-BE49-F238E27FC236}">
                <a16:creationId xmlns:a16="http://schemas.microsoft.com/office/drawing/2014/main" id="{0D57CB5D-18A9-1A90-1F73-C30D8E05BE6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1296988"/>
            <a:ext cx="777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0">
            <a:extLst>
              <a:ext uri="{FF2B5EF4-FFF2-40B4-BE49-F238E27FC236}">
                <a16:creationId xmlns:a16="http://schemas.microsoft.com/office/drawing/2014/main" id="{F64D9CD8-8E08-07C8-09A0-CBE10A0368CD}"/>
              </a:ext>
            </a:extLst>
          </p:cNvPr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152400" y="4864100"/>
            <a:ext cx="21336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600">
                <a:solidFill>
                  <a:srgbClr val="6C6463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Google Shape;13;p20">
            <a:extLst>
              <a:ext uri="{FF2B5EF4-FFF2-40B4-BE49-F238E27FC236}">
                <a16:creationId xmlns:a16="http://schemas.microsoft.com/office/drawing/2014/main" id="{69CD454C-365C-E0FB-CBCB-5ED314F44FA4}"/>
              </a:ext>
            </a:extLst>
          </p:cNvPr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3124200" y="4864100"/>
            <a:ext cx="28956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600">
                <a:solidFill>
                  <a:srgbClr val="6C6463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Google Shape;14;p20">
            <a:extLst>
              <a:ext uri="{FF2B5EF4-FFF2-40B4-BE49-F238E27FC236}">
                <a16:creationId xmlns:a16="http://schemas.microsoft.com/office/drawing/2014/main" id="{962C8ED0-C557-5C6C-0C1D-A5B39340EFCA}"/>
              </a:ext>
            </a:extLst>
          </p:cNvPr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6858000" y="4864100"/>
            <a:ext cx="21336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600">
                <a:solidFill>
                  <a:srgbClr val="6C6463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fld id="{A4063151-9A65-4CC7-8629-9194B01C18E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Google Shape;15;p20">
            <a:extLst>
              <a:ext uri="{FF2B5EF4-FFF2-40B4-BE49-F238E27FC236}">
                <a16:creationId xmlns:a16="http://schemas.microsoft.com/office/drawing/2014/main" id="{FAE6402F-1549-B99C-0167-E7F6E843E7D9}"/>
              </a:ext>
            </a:extLst>
          </p:cNvPr>
          <p:cNvSpPr/>
          <p:nvPr/>
        </p:nvSpPr>
        <p:spPr>
          <a:xfrm>
            <a:off x="0" y="0"/>
            <a:ext cx="9144000" cy="5189538"/>
          </a:xfrm>
          <a:prstGeom prst="frame">
            <a:avLst>
              <a:gd name="adj1" fmla="val 2963"/>
            </a:avLst>
          </a:prstGeom>
          <a:solidFill>
            <a:srgbClr val="FFFFFF"/>
          </a:solidFill>
          <a:ln>
            <a:noFill/>
          </a:ln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2" r:id="rId1"/>
    <p:sldLayoutId id="2147483714" r:id="rId2"/>
    <p:sldLayoutId id="2147483715" r:id="rId3"/>
    <p:sldLayoutId id="2147483716" r:id="rId4"/>
    <p:sldLayoutId id="2147483718" r:id="rId5"/>
    <p:sldLayoutId id="2147483719" r:id="rId6"/>
    <p:sldLayoutId id="2147483721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35" r:id="rId20"/>
    <p:sldLayoutId id="2147483736" r:id="rId21"/>
    <p:sldLayoutId id="2147483737" r:id="rId22"/>
    <p:sldLayoutId id="2147483738" r:id="rId23"/>
    <p:sldLayoutId id="2147483739" r:id="rId24"/>
    <p:sldLayoutId id="2147483740" r:id="rId25"/>
    <p:sldLayoutId id="2147483741" r:id="rId2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9F6898-A0AB-3B60-1922-8881B7CB6C33}"/>
              </a:ext>
            </a:extLst>
          </p:cNvPr>
          <p:cNvSpPr/>
          <p:nvPr/>
        </p:nvSpPr>
        <p:spPr>
          <a:xfrm>
            <a:off x="926402" y="221128"/>
            <a:ext cx="1984247" cy="3020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cap="none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Intervención 1</a:t>
            </a:r>
            <a:endParaRPr lang="it-IT" sz="11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52340F-D19C-0B14-2248-740EC9941979}"/>
              </a:ext>
            </a:extLst>
          </p:cNvPr>
          <p:cNvSpPr/>
          <p:nvPr/>
        </p:nvSpPr>
        <p:spPr>
          <a:xfrm>
            <a:off x="3639566" y="215020"/>
            <a:ext cx="1984248" cy="3020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cap="none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Intervención 2.1</a:t>
            </a:r>
            <a:endParaRPr lang="it-IT" sz="11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EDC14F-9B56-64A5-9AA7-1F54D2EBC84B}"/>
              </a:ext>
            </a:extLst>
          </p:cNvPr>
          <p:cNvSpPr/>
          <p:nvPr/>
        </p:nvSpPr>
        <p:spPr>
          <a:xfrm>
            <a:off x="926395" y="689603"/>
            <a:ext cx="1984247" cy="8183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100" i="0" u="none" strike="noStrike" cap="none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Acceso mejorado a servicios de AEPI mejorados</a:t>
            </a:r>
            <a:endParaRPr lang="it-IT" sz="11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7059EE-AED4-467D-BEC4-B75AFD51BCFF}"/>
              </a:ext>
            </a:extLst>
          </p:cNvPr>
          <p:cNvSpPr/>
          <p:nvPr/>
        </p:nvSpPr>
        <p:spPr>
          <a:xfrm>
            <a:off x="926402" y="2509230"/>
            <a:ext cx="1984248" cy="6671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100" i="0" u="none" strike="noStrike" cap="none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Confianza mejorada en las instituciones de educación temprana</a:t>
            </a:r>
            <a:endParaRPr lang="it-IT" sz="11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CB35C8-01F4-717B-2680-F34A4BD24BC6}"/>
              </a:ext>
            </a:extLst>
          </p:cNvPr>
          <p:cNvSpPr/>
          <p:nvPr/>
        </p:nvSpPr>
        <p:spPr>
          <a:xfrm>
            <a:off x="252172" y="1710453"/>
            <a:ext cx="1553203" cy="667121"/>
          </a:xfrm>
          <a:prstGeom prst="rect">
            <a:avLst/>
          </a:prstGeom>
          <a:solidFill>
            <a:srgbClr val="5EA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000" b="1" dirty="0"/>
              <a:t>Mejoras en el desarrollo infantil y aprendizaje</a:t>
            </a:r>
            <a:endParaRPr lang="it-IT" sz="10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1EE14A-DE1A-4313-4EB4-03A38198CB10}"/>
              </a:ext>
            </a:extLst>
          </p:cNvPr>
          <p:cNvSpPr/>
          <p:nvPr/>
        </p:nvSpPr>
        <p:spPr>
          <a:xfrm>
            <a:off x="3340526" y="653503"/>
            <a:ext cx="2582333" cy="854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100" i="0" u="none" strike="noStrike" cap="none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Mayor apoyo a la participación activa de las mujeres en la economía fuera del hogar y de los varones en el cuidado de los </a:t>
            </a:r>
            <a:r>
              <a:rPr lang="es-ES" sz="1100" i="0" u="none" strike="noStrike" cap="none" dirty="0" err="1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ninos</a:t>
            </a:r>
            <a:r>
              <a:rPr lang="es-ES" sz="1100" i="0" u="none" strike="noStrike" cap="none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 las tareas domésticas</a:t>
            </a:r>
            <a:endParaRPr lang="it-IT" sz="11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D1636-6C2C-63F8-51A8-945D6C6ACB9E}"/>
              </a:ext>
            </a:extLst>
          </p:cNvPr>
          <p:cNvSpPr/>
          <p:nvPr/>
        </p:nvSpPr>
        <p:spPr>
          <a:xfrm>
            <a:off x="3340525" y="1674447"/>
            <a:ext cx="2582331" cy="854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 err="1"/>
              <a:t>Dinámicas</a:t>
            </a:r>
            <a:r>
              <a:rPr lang="en-US" sz="1000" b="1" dirty="0"/>
              <a:t> </a:t>
            </a:r>
            <a:r>
              <a:rPr lang="en-US" sz="1000" b="1" dirty="0" err="1"/>
              <a:t>intrafamiliares</a:t>
            </a:r>
            <a:r>
              <a:rPr lang="en-US" sz="1000" b="1" dirty="0"/>
              <a:t> y </a:t>
            </a:r>
            <a:r>
              <a:rPr lang="en-US" sz="1000" b="1" dirty="0" err="1"/>
              <a:t>distribución</a:t>
            </a:r>
            <a:r>
              <a:rPr lang="en-US" sz="1000" b="1" dirty="0"/>
              <a:t> de </a:t>
            </a:r>
            <a:r>
              <a:rPr lang="en-US" sz="1000" b="1" dirty="0" err="1"/>
              <a:t>tareas</a:t>
            </a:r>
            <a:r>
              <a:rPr lang="en-US" sz="1000" b="1" dirty="0"/>
              <a:t> </a:t>
            </a:r>
            <a:r>
              <a:rPr lang="en-US" sz="1000" b="1" dirty="0" err="1"/>
              <a:t>domésticas</a:t>
            </a:r>
            <a:r>
              <a:rPr lang="en-US" sz="1000" b="1" dirty="0"/>
              <a:t> mas </a:t>
            </a:r>
            <a:r>
              <a:rPr lang="en-US" sz="1000" b="1" dirty="0" err="1"/>
              <a:t>igualitarias</a:t>
            </a:r>
            <a:endParaRPr lang="it-IT" sz="10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7C1632-C92C-FCF5-2A7F-0E74B5EF2574}"/>
              </a:ext>
            </a:extLst>
          </p:cNvPr>
          <p:cNvSpPr/>
          <p:nvPr/>
        </p:nvSpPr>
        <p:spPr>
          <a:xfrm>
            <a:off x="3340525" y="2700062"/>
            <a:ext cx="2582334" cy="5955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000" b="1" dirty="0"/>
              <a:t>Liberación de la carga de trabajo doméstico y del tiempo de las mujeres cuidadoras</a:t>
            </a:r>
            <a:endParaRPr lang="it-IT" sz="10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B428F6-6164-6F1F-1C50-CDB26E8A5478}"/>
              </a:ext>
            </a:extLst>
          </p:cNvPr>
          <p:cNvSpPr/>
          <p:nvPr/>
        </p:nvSpPr>
        <p:spPr>
          <a:xfrm>
            <a:off x="1279672" y="3510516"/>
            <a:ext cx="1984248" cy="7864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 err="1"/>
              <a:t>Aprovechamiento</a:t>
            </a:r>
            <a:r>
              <a:rPr lang="en-US" sz="1000" b="1" dirty="0"/>
              <a:t> de </a:t>
            </a:r>
            <a:r>
              <a:rPr lang="en-US" sz="1000" b="1" dirty="0" err="1"/>
              <a:t>mejores</a:t>
            </a:r>
            <a:r>
              <a:rPr lang="en-US" sz="1000" b="1" dirty="0"/>
              <a:t> </a:t>
            </a:r>
            <a:r>
              <a:rPr lang="en-US" sz="1000" b="1" dirty="0" err="1"/>
              <a:t>oportunidades</a:t>
            </a:r>
            <a:r>
              <a:rPr lang="en-US" sz="1000" b="1" dirty="0"/>
              <a:t> de </a:t>
            </a:r>
            <a:r>
              <a:rPr lang="en-US" sz="1000" b="1" dirty="0" err="1"/>
              <a:t>empleo</a:t>
            </a:r>
            <a:r>
              <a:rPr lang="en-US" sz="1000" b="1" dirty="0"/>
              <a:t> formal e informal para </a:t>
            </a:r>
            <a:r>
              <a:rPr lang="en-US" sz="1000" b="1" dirty="0" err="1"/>
              <a:t>cuidadoras</a:t>
            </a:r>
            <a:endParaRPr lang="it-IT" sz="10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476377-071F-235B-14C1-B51D59B91A97}"/>
              </a:ext>
            </a:extLst>
          </p:cNvPr>
          <p:cNvSpPr/>
          <p:nvPr/>
        </p:nvSpPr>
        <p:spPr>
          <a:xfrm>
            <a:off x="6012472" y="3503854"/>
            <a:ext cx="1984248" cy="7864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000" b="1" dirty="0"/>
              <a:t>Aprovechamiento de mejores oportunidades de empleo independiente y emprendimiento para mujeres cuidadoras </a:t>
            </a:r>
            <a:endParaRPr lang="it-IT" sz="10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AB995B-D0D2-420D-30CB-B792D05D872A}"/>
              </a:ext>
            </a:extLst>
          </p:cNvPr>
          <p:cNvSpPr/>
          <p:nvPr/>
        </p:nvSpPr>
        <p:spPr>
          <a:xfrm>
            <a:off x="3639568" y="4469021"/>
            <a:ext cx="1984248" cy="506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100" i="0" u="none" strike="noStrike" cap="none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Ingreso mejorado para mujeres cuidadoras</a:t>
            </a:r>
            <a:endParaRPr lang="it-IT" sz="11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504C1B-BFC2-45C7-7363-A92644E41573}"/>
              </a:ext>
            </a:extLst>
          </p:cNvPr>
          <p:cNvSpPr/>
          <p:nvPr/>
        </p:nvSpPr>
        <p:spPr>
          <a:xfrm>
            <a:off x="6352728" y="224104"/>
            <a:ext cx="1984248" cy="3020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cap="none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Intervención </a:t>
            </a:r>
            <a:r>
              <a:rPr lang="it-IT" sz="1300" b="1" i="0" u="none" strike="noStrike" cap="none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2.2</a:t>
            </a:r>
            <a:endParaRPr lang="it-IT" sz="11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31BE11-5B35-C368-D7A6-08DED7677FFE}"/>
              </a:ext>
            </a:extLst>
          </p:cNvPr>
          <p:cNvSpPr/>
          <p:nvPr/>
        </p:nvSpPr>
        <p:spPr>
          <a:xfrm>
            <a:off x="6352734" y="653502"/>
            <a:ext cx="1984248" cy="8497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100" dirty="0">
                <a:solidFill>
                  <a:schemeClr val="bg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Disminución de la probabilidad de violencia domestica </a:t>
            </a:r>
            <a:endParaRPr lang="it-IT" sz="11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3317452-8F9F-7E95-0E70-87A5F63A6108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rot="5400000">
            <a:off x="1372392" y="1164326"/>
            <a:ext cx="202510" cy="8897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0345266-9469-9789-4244-39B28CF2E19A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16200000" flipH="1">
            <a:off x="1417879" y="2008582"/>
            <a:ext cx="1001287" cy="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7FA6D292-2E9C-C0CA-18E5-9B1B16384ACC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 rot="16200000" flipH="1">
            <a:off x="4563482" y="585292"/>
            <a:ext cx="136418" cy="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FF817ED5-6815-D4EE-B761-97CA7873811E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rot="16200000" flipH="1">
            <a:off x="4546104" y="2614473"/>
            <a:ext cx="171175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5102EB63-CFD9-368D-763E-151838072849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rot="5400000">
            <a:off x="3344300" y="2223124"/>
            <a:ext cx="214888" cy="23598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65C9AB95-6FA1-C550-C21A-3D942CDE1DE1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>
          <a:xfrm rot="16200000" flipH="1">
            <a:off x="5714031" y="2213289"/>
            <a:ext cx="208226" cy="23729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ECC462EB-BA1B-B852-0D7F-6EB4F7CA0548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rot="5400000">
            <a:off x="4548440" y="1591194"/>
            <a:ext cx="166504" cy="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A91EC6A5-0B9E-A8D9-3CD8-7040C8708A0D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 rot="16200000" flipH="1">
            <a:off x="3365725" y="3203053"/>
            <a:ext cx="172039" cy="23598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38181971-A5A6-30CB-C6CF-5623026FC14A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 rot="5400000">
            <a:off x="5728794" y="3193218"/>
            <a:ext cx="178701" cy="23729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391063FB-1108-9AAA-62B9-91F51B9B0419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rot="5400000">
            <a:off x="1835318" y="606395"/>
            <a:ext cx="166410" cy="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96B1E5FC-3DBE-F7FB-4803-FF2460CCB4C3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 rot="16200000" flipH="1">
            <a:off x="7281189" y="589832"/>
            <a:ext cx="127333" cy="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D131CA9-4374-F061-65E7-883E865BC7E4}"/>
              </a:ext>
            </a:extLst>
          </p:cNvPr>
          <p:cNvSpPr/>
          <p:nvPr/>
        </p:nvSpPr>
        <p:spPr>
          <a:xfrm>
            <a:off x="252172" y="221129"/>
            <a:ext cx="362641" cy="13229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100" i="1" u="none" strike="noStrike" cap="none" dirty="0">
                <a:solidFill>
                  <a:schemeClr val="tx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Implementation Research</a:t>
            </a:r>
            <a:endParaRPr lang="it-IT" sz="1000" i="1" u="none" strike="noStrike" cap="none" dirty="0">
              <a:solidFill>
                <a:schemeClr val="tx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73DDE4F-1890-407D-79AA-7805DE6D51C0}"/>
              </a:ext>
            </a:extLst>
          </p:cNvPr>
          <p:cNvSpPr/>
          <p:nvPr/>
        </p:nvSpPr>
        <p:spPr>
          <a:xfrm flipV="1">
            <a:off x="8624863" y="689602"/>
            <a:ext cx="362641" cy="4285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100" i="1" u="none" strike="noStrike" cap="none" dirty="0">
                <a:solidFill>
                  <a:schemeClr val="tx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Impact Evaluation</a:t>
            </a:r>
            <a:endParaRPr lang="it-IT" sz="1000" i="1" u="none" strike="noStrike" cap="none" dirty="0">
              <a:solidFill>
                <a:schemeClr val="tx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  <p:sp>
        <p:nvSpPr>
          <p:cNvPr id="81" name="Right Brace 80">
            <a:extLst>
              <a:ext uri="{FF2B5EF4-FFF2-40B4-BE49-F238E27FC236}">
                <a16:creationId xmlns:a16="http://schemas.microsoft.com/office/drawing/2014/main" id="{61BEB3A0-2E69-981D-C36F-6AC2F661BF70}"/>
              </a:ext>
            </a:extLst>
          </p:cNvPr>
          <p:cNvSpPr/>
          <p:nvPr/>
        </p:nvSpPr>
        <p:spPr>
          <a:xfrm>
            <a:off x="614813" y="221128"/>
            <a:ext cx="165418" cy="13229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eft Brace 81">
            <a:extLst>
              <a:ext uri="{FF2B5EF4-FFF2-40B4-BE49-F238E27FC236}">
                <a16:creationId xmlns:a16="http://schemas.microsoft.com/office/drawing/2014/main" id="{012BE667-9DB5-F913-6461-AEB69C8F1EFE}"/>
              </a:ext>
            </a:extLst>
          </p:cNvPr>
          <p:cNvSpPr/>
          <p:nvPr/>
        </p:nvSpPr>
        <p:spPr>
          <a:xfrm>
            <a:off x="8359361" y="689602"/>
            <a:ext cx="265502" cy="42828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CC92FB-EAF0-4868-EB56-CCCC52D2EC7D}"/>
              </a:ext>
            </a:extLst>
          </p:cNvPr>
          <p:cNvSpPr/>
          <p:nvPr/>
        </p:nvSpPr>
        <p:spPr>
          <a:xfrm>
            <a:off x="3695938" y="3507185"/>
            <a:ext cx="1984248" cy="7864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1100" b="1" dirty="0"/>
              <a:t>Bienestar físico y emocional mejorado para mujeres cuidadoras</a:t>
            </a:r>
            <a:endParaRPr lang="it-IT" sz="1000" i="0" u="none" strike="noStrike" cap="none" dirty="0">
              <a:solidFill>
                <a:schemeClr val="bg1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24611124"/>
      </p:ext>
    </p:extLst>
  </p:cSld>
  <p:clrMapOvr>
    <a:masterClrMapping/>
  </p:clrMapOvr>
</p:sld>
</file>

<file path=ppt/theme/theme1.xml><?xml version="1.0" encoding="utf-8"?>
<a:theme xmlns:a="http://schemas.openxmlformats.org/drawingml/2006/main" name="16.9-Template_12.7.2016">
  <a:themeElements>
    <a:clrScheme name="Custom 4">
      <a:dk1>
        <a:srgbClr val="000000"/>
      </a:dk1>
      <a:lt1>
        <a:srgbClr val="FFFFFF"/>
      </a:lt1>
      <a:dk2>
        <a:srgbClr val="002F6C"/>
      </a:dk2>
      <a:lt2>
        <a:srgbClr val="BA0C2F"/>
      </a:lt2>
      <a:accent1>
        <a:srgbClr val="002F6C"/>
      </a:accent1>
      <a:accent2>
        <a:srgbClr val="BA0C2F"/>
      </a:accent2>
      <a:accent3>
        <a:srgbClr val="6C6463"/>
      </a:accent3>
      <a:accent4>
        <a:srgbClr val="000000"/>
      </a:accent4>
      <a:accent5>
        <a:srgbClr val="CFCDC9"/>
      </a:accent5>
      <a:accent6>
        <a:srgbClr val="0067B9"/>
      </a:accent6>
      <a:hlink>
        <a:srgbClr val="0070C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rter Education template" id="{4D1CC489-BE9D-4383-99F7-2436D01E5F28}" vid="{8866A514-D4E5-4361-BBE7-8C3423856E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Starter Education template</Template>
  <TotalTime>887</TotalTime>
  <Words>126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Gill Sans MT</vt:lpstr>
      <vt:lpstr>Gill Sans</vt:lpstr>
      <vt:lpstr>Arial</vt:lpstr>
      <vt:lpstr>Calibri</vt:lpstr>
      <vt:lpstr>16.9-Template_12.7.2016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CATALYZE EduFinance [country/buy-in]</dc:title>
  <dc:creator>Benedict</dc:creator>
  <cp:lastModifiedBy>Howley, Ling</cp:lastModifiedBy>
  <cp:revision>6</cp:revision>
  <cp:lastPrinted>2024-02-08T15:42:27Z</cp:lastPrinted>
  <dcterms:created xsi:type="dcterms:W3CDTF">2024-01-29T17:59:10Z</dcterms:created>
  <dcterms:modified xsi:type="dcterms:W3CDTF">2024-04-29T13:50:45Z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0x0101005BBA93D5139B6A40B4C2F257ED071D71</vt:lpwstr>
  </property>
  <property fmtid="{D5CDD505-2E9C-101B-9397-08002B2CF9AE}" pid="3" name="MediaServiceImageTags">
    <vt:lpwstr/>
  </property>
</Properties>
</file>